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notesSlides/notesSlide1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4" r:id="rId5"/>
  </p:sldMasterIdLst>
  <p:notesMasterIdLst>
    <p:notesMasterId r:id="rId45"/>
  </p:notesMasterIdLst>
  <p:handoutMasterIdLst>
    <p:handoutMasterId r:id="rId46"/>
  </p:handoutMasterIdLst>
  <p:sldIdLst>
    <p:sldId id="310" r:id="rId6"/>
    <p:sldId id="261" r:id="rId7"/>
    <p:sldId id="447" r:id="rId8"/>
    <p:sldId id="548" r:id="rId9"/>
    <p:sldId id="565" r:id="rId10"/>
    <p:sldId id="550" r:id="rId11"/>
    <p:sldId id="564" r:id="rId12"/>
    <p:sldId id="534" r:id="rId13"/>
    <p:sldId id="529" r:id="rId14"/>
    <p:sldId id="314" r:id="rId15"/>
    <p:sldId id="313" r:id="rId16"/>
    <p:sldId id="318" r:id="rId17"/>
    <p:sldId id="537" r:id="rId18"/>
    <p:sldId id="535" r:id="rId19"/>
    <p:sldId id="538" r:id="rId20"/>
    <p:sldId id="539" r:id="rId21"/>
    <p:sldId id="540" r:id="rId22"/>
    <p:sldId id="541" r:id="rId23"/>
    <p:sldId id="542" r:id="rId24"/>
    <p:sldId id="543" r:id="rId25"/>
    <p:sldId id="536" r:id="rId26"/>
    <p:sldId id="544" r:id="rId27"/>
    <p:sldId id="545" r:id="rId28"/>
    <p:sldId id="546" r:id="rId29"/>
    <p:sldId id="457" r:id="rId30"/>
    <p:sldId id="551" r:id="rId31"/>
    <p:sldId id="552" r:id="rId32"/>
    <p:sldId id="553" r:id="rId33"/>
    <p:sldId id="554" r:id="rId34"/>
    <p:sldId id="547" r:id="rId35"/>
    <p:sldId id="566" r:id="rId36"/>
    <p:sldId id="555" r:id="rId37"/>
    <p:sldId id="557" r:id="rId38"/>
    <p:sldId id="558" r:id="rId39"/>
    <p:sldId id="559" r:id="rId40"/>
    <p:sldId id="560" r:id="rId41"/>
    <p:sldId id="562" r:id="rId42"/>
    <p:sldId id="563" r:id="rId43"/>
    <p:sldId id="336" r:id="rId44"/>
  </p:sldIdLst>
  <p:sldSz cx="12192000" cy="6858000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1pPr>
    <a:lvl2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2pPr>
    <a:lvl3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3pPr>
    <a:lvl4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4pPr>
    <a:lvl5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anose="020B0604020202020204" pitchFamily="34" charset="0"/>
        <a:ea typeface="+mn-ea"/>
        <a:cs typeface="Arial" panose="020B0604020202020204" pitchFamily="34" charset="0"/>
        <a:sym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OPENING SLIDES" id="{61BE3065-88F3-7D45-BF17-CBD6F9BCEE97}">
          <p14:sldIdLst>
            <p14:sldId id="310"/>
          </p14:sldIdLst>
        </p14:section>
        <p14:section name="OVERVIEW CONTENT SLIDES" id="{F2CE52AA-3264-BC45-BEA8-AC548DCB30B9}">
          <p14:sldIdLst>
            <p14:sldId id="261"/>
          </p14:sldIdLst>
        </p14:section>
        <p14:section name="DETAIL SLIDES" id="{D9AADA1A-1124-7D4F-98E1-24ECB2B5B0D4}">
          <p14:sldIdLst>
            <p14:sldId id="447"/>
            <p14:sldId id="548"/>
            <p14:sldId id="565"/>
            <p14:sldId id="550"/>
            <p14:sldId id="564"/>
            <p14:sldId id="534"/>
            <p14:sldId id="529"/>
            <p14:sldId id="314"/>
            <p14:sldId id="313"/>
            <p14:sldId id="318"/>
            <p14:sldId id="537"/>
            <p14:sldId id="535"/>
            <p14:sldId id="538"/>
            <p14:sldId id="539"/>
            <p14:sldId id="540"/>
            <p14:sldId id="541"/>
            <p14:sldId id="542"/>
            <p14:sldId id="543"/>
            <p14:sldId id="536"/>
            <p14:sldId id="544"/>
            <p14:sldId id="545"/>
            <p14:sldId id="546"/>
            <p14:sldId id="457"/>
            <p14:sldId id="551"/>
            <p14:sldId id="552"/>
            <p14:sldId id="553"/>
            <p14:sldId id="554"/>
            <p14:sldId id="547"/>
            <p14:sldId id="566"/>
            <p14:sldId id="555"/>
            <p14:sldId id="557"/>
            <p14:sldId id="558"/>
            <p14:sldId id="559"/>
            <p14:sldId id="560"/>
            <p14:sldId id="562"/>
            <p14:sldId id="563"/>
          </p14:sldIdLst>
        </p14:section>
        <p14:section name="THANK YOU SLIDES" id="{F6D6E51F-9B7C-C74F-82E6-70FDE2C4874B}">
          <p14:sldIdLst>
            <p14:sldId id="33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uong Thi Phuong Chi -  TC/HO" initials="DTPCT" lastIdx="1" clrIdx="0">
    <p:extLst>
      <p:ext uri="{19B8F6BF-5375-455C-9EA6-DF929625EA0E}">
        <p15:presenceInfo xmlns:p15="http://schemas.microsoft.com/office/powerpoint/2012/main" userId="S::chidtp@sabeco.com.vn::374c8a06-f833-4d69-af2a-abcf77804d5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FFFF"/>
    <a:srgbClr val="FFFFCC"/>
    <a:srgbClr val="8EB4E3"/>
    <a:srgbClr val="FAC090"/>
    <a:srgbClr val="BA010B"/>
    <a:srgbClr val="8E0006"/>
    <a:srgbClr val="600102"/>
    <a:srgbClr val="4E494F"/>
    <a:srgbClr val="7773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064DFD-EC6D-475A-8FAA-85A06E93BB6D}" v="20" dt="2024-09-18T03:25:36.21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1E1"/>
          </a:solidFill>
        </a:fill>
      </a:tcStyle>
    </a:wholeTbl>
    <a:band2H>
      <a:tcTxStyle/>
      <a:tcStyle>
        <a:tcBdr/>
        <a:fill>
          <a:solidFill>
            <a:srgbClr val="FCE9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129" autoAdjust="0"/>
  </p:normalViewPr>
  <p:slideViewPr>
    <p:cSldViewPr snapToGrid="0">
      <p:cViewPr varScale="1">
        <p:scale>
          <a:sx n="62" d="100"/>
          <a:sy n="62" d="100"/>
        </p:scale>
        <p:origin x="80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biasaigon-my.sharepoint.com/personal/bankythuat_sabeco_com_vn/Documents/Tran%20Hoang%20Nam/2019.08.16%20CO2/Book1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Độ</a:t>
            </a:r>
            <a:r>
              <a:rPr lang="en-US" b="1" baseline="0"/>
              <a:t> tinh khiết CO</a:t>
            </a:r>
            <a:r>
              <a:rPr lang="en-US" b="1" baseline="-25000"/>
              <a:t>2</a:t>
            </a:r>
            <a:r>
              <a:rPr lang="en-US" b="1" baseline="0"/>
              <a:t> đầu vào vs Tỷ lệ CO2 thu hồi</a:t>
            </a:r>
            <a:endParaRPr lang="en-US" b="1"/>
          </a:p>
        </c:rich>
      </c:tx>
      <c:layout>
        <c:manualLayout>
          <c:xMode val="edge"/>
          <c:yMode val="edge"/>
          <c:x val="0.26386555359509828"/>
          <c:y val="3.819444444444444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232776504943571E-2"/>
          <c:y val="0.15277777777777779"/>
          <c:w val="0.79246569931266952"/>
          <c:h val="0.68229166666666663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'CO2 system'!$B$39</c:f>
              <c:strCache>
                <c:ptCount val="1"/>
                <c:pt idx="0">
                  <c:v>Tỷ lệ thu hồi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'CO2 system'!$A$41:$A$51</c:f>
              <c:numCache>
                <c:formatCode>0.0%</c:formatCode>
                <c:ptCount val="11"/>
                <c:pt idx="0">
                  <c:v>0.99</c:v>
                </c:pt>
                <c:pt idx="1">
                  <c:v>0.99099999999999999</c:v>
                </c:pt>
                <c:pt idx="2">
                  <c:v>0.99199999999999999</c:v>
                </c:pt>
                <c:pt idx="3">
                  <c:v>0.99299999999999999</c:v>
                </c:pt>
                <c:pt idx="4">
                  <c:v>0.99399999999999999</c:v>
                </c:pt>
                <c:pt idx="5">
                  <c:v>0.995</c:v>
                </c:pt>
                <c:pt idx="6">
                  <c:v>0.996</c:v>
                </c:pt>
                <c:pt idx="7">
                  <c:v>0.997</c:v>
                </c:pt>
                <c:pt idx="8">
                  <c:v>0.998</c:v>
                </c:pt>
                <c:pt idx="9">
                  <c:v>0.999</c:v>
                </c:pt>
                <c:pt idx="10">
                  <c:v>1</c:v>
                </c:pt>
              </c:numCache>
            </c:numRef>
          </c:cat>
          <c:val>
            <c:numRef>
              <c:f>'CO2 system'!$B$41:$B$51</c:f>
              <c:numCache>
                <c:formatCode>0%</c:formatCode>
                <c:ptCount val="11"/>
                <c:pt idx="0">
                  <c:v>0.80160320641282545</c:v>
                </c:pt>
                <c:pt idx="1">
                  <c:v>0.82164328657314611</c:v>
                </c:pt>
                <c:pt idx="2">
                  <c:v>0.84168336673346678</c:v>
                </c:pt>
                <c:pt idx="3">
                  <c:v>0.86172344689378744</c:v>
                </c:pt>
                <c:pt idx="4">
                  <c:v>0.88176352705410799</c:v>
                </c:pt>
                <c:pt idx="5">
                  <c:v>0.90180360721442865</c:v>
                </c:pt>
                <c:pt idx="6">
                  <c:v>0.92184368737474931</c:v>
                </c:pt>
                <c:pt idx="7">
                  <c:v>0.94188376753506997</c:v>
                </c:pt>
                <c:pt idx="8">
                  <c:v>0.96192384769539052</c:v>
                </c:pt>
                <c:pt idx="9">
                  <c:v>0.98196392785571118</c:v>
                </c:pt>
                <c:pt idx="10">
                  <c:v>1.0020040080160317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7C8-4206-B635-8E70FB7E59B5}"/>
            </c:ext>
          </c:extLst>
        </c:ser>
        <c:ser>
          <c:idx val="1"/>
          <c:order val="1"/>
          <c:tx>
            <c:strRef>
              <c:f>'CO2 system'!$C$39</c:f>
              <c:strCache>
                <c:ptCount val="1"/>
                <c:pt idx="0">
                  <c:v>Tỷ lệ xả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7C8-4206-B635-8E70FB7E59B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'CO2 system'!$A$41:$A$51</c:f>
              <c:numCache>
                <c:formatCode>0.0%</c:formatCode>
                <c:ptCount val="11"/>
                <c:pt idx="0">
                  <c:v>0.99</c:v>
                </c:pt>
                <c:pt idx="1">
                  <c:v>0.99099999999999999</c:v>
                </c:pt>
                <c:pt idx="2">
                  <c:v>0.99199999999999999</c:v>
                </c:pt>
                <c:pt idx="3">
                  <c:v>0.99299999999999999</c:v>
                </c:pt>
                <c:pt idx="4">
                  <c:v>0.99399999999999999</c:v>
                </c:pt>
                <c:pt idx="5">
                  <c:v>0.995</c:v>
                </c:pt>
                <c:pt idx="6">
                  <c:v>0.996</c:v>
                </c:pt>
                <c:pt idx="7">
                  <c:v>0.997</c:v>
                </c:pt>
                <c:pt idx="8">
                  <c:v>0.998</c:v>
                </c:pt>
                <c:pt idx="9">
                  <c:v>0.999</c:v>
                </c:pt>
                <c:pt idx="10">
                  <c:v>1</c:v>
                </c:pt>
              </c:numCache>
            </c:numRef>
          </c:cat>
          <c:val>
            <c:numRef>
              <c:f>'CO2 system'!$C$41:$C$51</c:f>
              <c:numCache>
                <c:formatCode>0%</c:formatCode>
                <c:ptCount val="11"/>
                <c:pt idx="0">
                  <c:v>0.19839679358717455</c:v>
                </c:pt>
                <c:pt idx="1">
                  <c:v>0.17835671342685389</c:v>
                </c:pt>
                <c:pt idx="2">
                  <c:v>0.15831663326653322</c:v>
                </c:pt>
                <c:pt idx="3">
                  <c:v>0.13827655310621256</c:v>
                </c:pt>
                <c:pt idx="4">
                  <c:v>0.11823647294589201</c:v>
                </c:pt>
                <c:pt idx="5">
                  <c:v>9.8196392785571351E-2</c:v>
                </c:pt>
                <c:pt idx="6">
                  <c:v>7.815631262525069E-2</c:v>
                </c:pt>
                <c:pt idx="7">
                  <c:v>5.8116232464930029E-2</c:v>
                </c:pt>
                <c:pt idx="8">
                  <c:v>3.8076152304609479E-2</c:v>
                </c:pt>
                <c:pt idx="9">
                  <c:v>1.8036072144288817E-2</c:v>
                </c:pt>
                <c:pt idx="10">
                  <c:v>-2.0040080160317331E-3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7C8-4206-B635-8E70FB7E59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837033423"/>
        <c:axId val="837052623"/>
      </c:barChart>
      <c:catAx>
        <c:axId val="8370334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Độ</a:t>
                </a:r>
                <a:r>
                  <a:rPr lang="en-US" b="1" baseline="0"/>
                  <a:t> tinh khiết CO</a:t>
                </a:r>
                <a:r>
                  <a:rPr lang="en-US" b="1" baseline="-25000"/>
                  <a:t>2</a:t>
                </a:r>
                <a:r>
                  <a:rPr lang="en-US" b="1" baseline="0"/>
                  <a:t> đầu vào</a:t>
                </a:r>
                <a:endParaRPr lang="en-US" b="1"/>
              </a:p>
            </c:rich>
          </c:tx>
          <c:layout>
            <c:manualLayout>
              <c:xMode val="edge"/>
              <c:yMode val="edge"/>
              <c:x val="0.35715347454477891"/>
              <c:y val="0.9236633311461067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0.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837052623"/>
        <c:crosses val="autoZero"/>
        <c:auto val="1"/>
        <c:lblAlgn val="ctr"/>
        <c:lblOffset val="100"/>
        <c:noMultiLvlLbl val="0"/>
      </c:catAx>
      <c:valAx>
        <c:axId val="837052623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837033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 sz="10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Độ</a:t>
            </a:r>
            <a:r>
              <a:rPr lang="en-US" baseline="0"/>
              <a:t> tinh khiết của CO2 trong quá trình thu hồi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9442038495188095E-2"/>
          <c:y val="9.251946364736191E-2"/>
          <c:w val="0.87122462817147861"/>
          <c:h val="0.82322915933090113"/>
        </c:manualLayout>
      </c:layout>
      <c:scatterChart>
        <c:scatterStyle val="smoothMarker"/>
        <c:varyColors val="0"/>
        <c:ser>
          <c:idx val="1"/>
          <c:order val="1"/>
          <c:tx>
            <c:v>tank 1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Sheet1!$J$1:$CP$1</c:f>
              <c:numCache>
                <c:formatCode>General</c:formatCode>
                <c:ptCount val="85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  <c:pt idx="11">
                  <c:v>22</c:v>
                </c:pt>
                <c:pt idx="12">
                  <c:v>24</c:v>
                </c:pt>
                <c:pt idx="13">
                  <c:v>26</c:v>
                </c:pt>
                <c:pt idx="14">
                  <c:v>28</c:v>
                </c:pt>
                <c:pt idx="15">
                  <c:v>30</c:v>
                </c:pt>
                <c:pt idx="16">
                  <c:v>32</c:v>
                </c:pt>
                <c:pt idx="17">
                  <c:v>34</c:v>
                </c:pt>
                <c:pt idx="18">
                  <c:v>36</c:v>
                </c:pt>
                <c:pt idx="19">
                  <c:v>38</c:v>
                </c:pt>
                <c:pt idx="20">
                  <c:v>40</c:v>
                </c:pt>
                <c:pt idx="21">
                  <c:v>42</c:v>
                </c:pt>
                <c:pt idx="22">
                  <c:v>44</c:v>
                </c:pt>
                <c:pt idx="23">
                  <c:v>46</c:v>
                </c:pt>
                <c:pt idx="24">
                  <c:v>48</c:v>
                </c:pt>
                <c:pt idx="25">
                  <c:v>50</c:v>
                </c:pt>
                <c:pt idx="26">
                  <c:v>52</c:v>
                </c:pt>
                <c:pt idx="27">
                  <c:v>54</c:v>
                </c:pt>
                <c:pt idx="28">
                  <c:v>56</c:v>
                </c:pt>
                <c:pt idx="29">
                  <c:v>58</c:v>
                </c:pt>
                <c:pt idx="30">
                  <c:v>60</c:v>
                </c:pt>
                <c:pt idx="31">
                  <c:v>62</c:v>
                </c:pt>
                <c:pt idx="32">
                  <c:v>64</c:v>
                </c:pt>
                <c:pt idx="33">
                  <c:v>66</c:v>
                </c:pt>
                <c:pt idx="34">
                  <c:v>68</c:v>
                </c:pt>
                <c:pt idx="35">
                  <c:v>70</c:v>
                </c:pt>
                <c:pt idx="36">
                  <c:v>72</c:v>
                </c:pt>
                <c:pt idx="37">
                  <c:v>74</c:v>
                </c:pt>
                <c:pt idx="38">
                  <c:v>76</c:v>
                </c:pt>
                <c:pt idx="39">
                  <c:v>78</c:v>
                </c:pt>
                <c:pt idx="40">
                  <c:v>80</c:v>
                </c:pt>
                <c:pt idx="41">
                  <c:v>82</c:v>
                </c:pt>
                <c:pt idx="42">
                  <c:v>84</c:v>
                </c:pt>
                <c:pt idx="43">
                  <c:v>86</c:v>
                </c:pt>
                <c:pt idx="44">
                  <c:v>88</c:v>
                </c:pt>
                <c:pt idx="45">
                  <c:v>90</c:v>
                </c:pt>
                <c:pt idx="46">
                  <c:v>92</c:v>
                </c:pt>
                <c:pt idx="47">
                  <c:v>94</c:v>
                </c:pt>
                <c:pt idx="48">
                  <c:v>96</c:v>
                </c:pt>
                <c:pt idx="49">
                  <c:v>98</c:v>
                </c:pt>
                <c:pt idx="50">
                  <c:v>100</c:v>
                </c:pt>
                <c:pt idx="51">
                  <c:v>102</c:v>
                </c:pt>
                <c:pt idx="52">
                  <c:v>104</c:v>
                </c:pt>
                <c:pt idx="53">
                  <c:v>106</c:v>
                </c:pt>
                <c:pt idx="54">
                  <c:v>108</c:v>
                </c:pt>
                <c:pt idx="55">
                  <c:v>110</c:v>
                </c:pt>
                <c:pt idx="56">
                  <c:v>112</c:v>
                </c:pt>
                <c:pt idx="57">
                  <c:v>114</c:v>
                </c:pt>
                <c:pt idx="58">
                  <c:v>116</c:v>
                </c:pt>
                <c:pt idx="59">
                  <c:v>118</c:v>
                </c:pt>
                <c:pt idx="60">
                  <c:v>120</c:v>
                </c:pt>
                <c:pt idx="61">
                  <c:v>122</c:v>
                </c:pt>
                <c:pt idx="62">
                  <c:v>124</c:v>
                </c:pt>
                <c:pt idx="63">
                  <c:v>126</c:v>
                </c:pt>
                <c:pt idx="64">
                  <c:v>128</c:v>
                </c:pt>
                <c:pt idx="65">
                  <c:v>130</c:v>
                </c:pt>
                <c:pt idx="66">
                  <c:v>132</c:v>
                </c:pt>
                <c:pt idx="67">
                  <c:v>134</c:v>
                </c:pt>
                <c:pt idx="68">
                  <c:v>136</c:v>
                </c:pt>
                <c:pt idx="69">
                  <c:v>138</c:v>
                </c:pt>
                <c:pt idx="70">
                  <c:v>140</c:v>
                </c:pt>
                <c:pt idx="71">
                  <c:v>142</c:v>
                </c:pt>
                <c:pt idx="72">
                  <c:v>144</c:v>
                </c:pt>
                <c:pt idx="73">
                  <c:v>146</c:v>
                </c:pt>
                <c:pt idx="74">
                  <c:v>148</c:v>
                </c:pt>
                <c:pt idx="75">
                  <c:v>150</c:v>
                </c:pt>
                <c:pt idx="76">
                  <c:v>152</c:v>
                </c:pt>
                <c:pt idx="77">
                  <c:v>154</c:v>
                </c:pt>
                <c:pt idx="78">
                  <c:v>156</c:v>
                </c:pt>
                <c:pt idx="79">
                  <c:v>158</c:v>
                </c:pt>
                <c:pt idx="80">
                  <c:v>160</c:v>
                </c:pt>
                <c:pt idx="81">
                  <c:v>162</c:v>
                </c:pt>
                <c:pt idx="82">
                  <c:v>164</c:v>
                </c:pt>
                <c:pt idx="83">
                  <c:v>166</c:v>
                </c:pt>
                <c:pt idx="84">
                  <c:v>168</c:v>
                </c:pt>
              </c:numCache>
            </c:numRef>
          </c:xVal>
          <c:yVal>
            <c:numRef>
              <c:f>Sheet1!$J$2:$BR$2</c:f>
              <c:numCache>
                <c:formatCode>0.00%</c:formatCode>
                <c:ptCount val="61"/>
                <c:pt idx="0">
                  <c:v>0.95</c:v>
                </c:pt>
                <c:pt idx="1">
                  <c:v>0.96179999999999999</c:v>
                </c:pt>
                <c:pt idx="2">
                  <c:v>0.97150000000000003</c:v>
                </c:pt>
                <c:pt idx="3">
                  <c:v>0.97909999999999997</c:v>
                </c:pt>
                <c:pt idx="4">
                  <c:v>0.98480000000000001</c:v>
                </c:pt>
                <c:pt idx="5">
                  <c:v>0.99</c:v>
                </c:pt>
                <c:pt idx="6">
                  <c:v>0.99399999999999999</c:v>
                </c:pt>
                <c:pt idx="7">
                  <c:v>0.997</c:v>
                </c:pt>
                <c:pt idx="8">
                  <c:v>0.998</c:v>
                </c:pt>
                <c:pt idx="9">
                  <c:v>0.999</c:v>
                </c:pt>
                <c:pt idx="10">
                  <c:v>0.99950000000000006</c:v>
                </c:pt>
                <c:pt idx="11">
                  <c:v>0.99980000000000002</c:v>
                </c:pt>
                <c:pt idx="12">
                  <c:v>0.99990000000000001</c:v>
                </c:pt>
                <c:pt idx="13">
                  <c:v>0.99990000000000001</c:v>
                </c:pt>
                <c:pt idx="14">
                  <c:v>0.99990000000000001</c:v>
                </c:pt>
                <c:pt idx="15">
                  <c:v>0.99990000000000001</c:v>
                </c:pt>
                <c:pt idx="16">
                  <c:v>0.99990000000000001</c:v>
                </c:pt>
                <c:pt idx="17">
                  <c:v>0.99990000000000001</c:v>
                </c:pt>
                <c:pt idx="18">
                  <c:v>0.99990000000000001</c:v>
                </c:pt>
                <c:pt idx="19">
                  <c:v>0.99990000000000001</c:v>
                </c:pt>
                <c:pt idx="20">
                  <c:v>0.99990000000000001</c:v>
                </c:pt>
                <c:pt idx="21">
                  <c:v>0.99990000000000001</c:v>
                </c:pt>
                <c:pt idx="22">
                  <c:v>0.99990000000000001</c:v>
                </c:pt>
                <c:pt idx="23">
                  <c:v>0.99990000000000001</c:v>
                </c:pt>
                <c:pt idx="24">
                  <c:v>0.99990000000000001</c:v>
                </c:pt>
                <c:pt idx="25">
                  <c:v>0.99990000000000001</c:v>
                </c:pt>
                <c:pt idx="26">
                  <c:v>0.99990000000000001</c:v>
                </c:pt>
                <c:pt idx="27">
                  <c:v>0.99990000000000001</c:v>
                </c:pt>
                <c:pt idx="28">
                  <c:v>0.99990000000000001</c:v>
                </c:pt>
                <c:pt idx="29">
                  <c:v>0.99990000000000001</c:v>
                </c:pt>
                <c:pt idx="30">
                  <c:v>0.99990000000000001</c:v>
                </c:pt>
                <c:pt idx="31">
                  <c:v>0.99990000000000001</c:v>
                </c:pt>
                <c:pt idx="32">
                  <c:v>0.99990000000000001</c:v>
                </c:pt>
                <c:pt idx="33">
                  <c:v>0.99990000000000001</c:v>
                </c:pt>
                <c:pt idx="34">
                  <c:v>0.99990000000000001</c:v>
                </c:pt>
                <c:pt idx="35">
                  <c:v>0.99990000000000001</c:v>
                </c:pt>
                <c:pt idx="36">
                  <c:v>0.99990000000000001</c:v>
                </c:pt>
                <c:pt idx="37">
                  <c:v>0.99990000000000001</c:v>
                </c:pt>
                <c:pt idx="38">
                  <c:v>0.99990000000000001</c:v>
                </c:pt>
                <c:pt idx="39">
                  <c:v>0.99990000000000001</c:v>
                </c:pt>
                <c:pt idx="40">
                  <c:v>0.99990000000000001</c:v>
                </c:pt>
                <c:pt idx="41">
                  <c:v>0.99990000000000001</c:v>
                </c:pt>
                <c:pt idx="42">
                  <c:v>0.99990000000000001</c:v>
                </c:pt>
                <c:pt idx="43">
                  <c:v>0.99990000000000001</c:v>
                </c:pt>
                <c:pt idx="44">
                  <c:v>0.99990000000000001</c:v>
                </c:pt>
                <c:pt idx="45">
                  <c:v>0.99990000000000001</c:v>
                </c:pt>
                <c:pt idx="46">
                  <c:v>0.99990000000000001</c:v>
                </c:pt>
                <c:pt idx="47">
                  <c:v>0.99990000000000001</c:v>
                </c:pt>
                <c:pt idx="48">
                  <c:v>0.99990000000000001</c:v>
                </c:pt>
                <c:pt idx="49">
                  <c:v>0.99990000000000001</c:v>
                </c:pt>
                <c:pt idx="50">
                  <c:v>0.99990000000000001</c:v>
                </c:pt>
                <c:pt idx="51">
                  <c:v>0.99990000000000001</c:v>
                </c:pt>
                <c:pt idx="52">
                  <c:v>0.99990000000000001</c:v>
                </c:pt>
                <c:pt idx="53">
                  <c:v>0.99990000000000001</c:v>
                </c:pt>
                <c:pt idx="54">
                  <c:v>0.99990000000000001</c:v>
                </c:pt>
                <c:pt idx="55">
                  <c:v>0.99990000000000001</c:v>
                </c:pt>
                <c:pt idx="56">
                  <c:v>0.99990000000000001</c:v>
                </c:pt>
                <c:pt idx="57">
                  <c:v>0.99990000000000001</c:v>
                </c:pt>
                <c:pt idx="58">
                  <c:v>0.99990000000000001</c:v>
                </c:pt>
                <c:pt idx="59">
                  <c:v>0.99990000000000001</c:v>
                </c:pt>
                <c:pt idx="60">
                  <c:v>0.99990000000000001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A27D-4FCF-8379-90C169158E36}"/>
            </c:ext>
          </c:extLst>
        </c:ser>
        <c:ser>
          <c:idx val="2"/>
          <c:order val="2"/>
          <c:tx>
            <c:v>tank 2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Sheet1!$R$1:$BZ$1</c:f>
              <c:numCache>
                <c:formatCode>General</c:formatCode>
                <c:ptCount val="61"/>
                <c:pt idx="0">
                  <c:v>16</c:v>
                </c:pt>
                <c:pt idx="1">
                  <c:v>18</c:v>
                </c:pt>
                <c:pt idx="2">
                  <c:v>20</c:v>
                </c:pt>
                <c:pt idx="3">
                  <c:v>22</c:v>
                </c:pt>
                <c:pt idx="4">
                  <c:v>24</c:v>
                </c:pt>
                <c:pt idx="5">
                  <c:v>26</c:v>
                </c:pt>
                <c:pt idx="6">
                  <c:v>28</c:v>
                </c:pt>
                <c:pt idx="7">
                  <c:v>30</c:v>
                </c:pt>
                <c:pt idx="8">
                  <c:v>32</c:v>
                </c:pt>
                <c:pt idx="9">
                  <c:v>34</c:v>
                </c:pt>
                <c:pt idx="10">
                  <c:v>36</c:v>
                </c:pt>
                <c:pt idx="11">
                  <c:v>38</c:v>
                </c:pt>
                <c:pt idx="12">
                  <c:v>40</c:v>
                </c:pt>
                <c:pt idx="13">
                  <c:v>42</c:v>
                </c:pt>
                <c:pt idx="14">
                  <c:v>44</c:v>
                </c:pt>
                <c:pt idx="15">
                  <c:v>46</c:v>
                </c:pt>
                <c:pt idx="16">
                  <c:v>48</c:v>
                </c:pt>
                <c:pt idx="17">
                  <c:v>50</c:v>
                </c:pt>
                <c:pt idx="18">
                  <c:v>52</c:v>
                </c:pt>
                <c:pt idx="19">
                  <c:v>54</c:v>
                </c:pt>
                <c:pt idx="20">
                  <c:v>56</c:v>
                </c:pt>
                <c:pt idx="21">
                  <c:v>58</c:v>
                </c:pt>
                <c:pt idx="22">
                  <c:v>60</c:v>
                </c:pt>
                <c:pt idx="23">
                  <c:v>62</c:v>
                </c:pt>
                <c:pt idx="24">
                  <c:v>64</c:v>
                </c:pt>
                <c:pt idx="25">
                  <c:v>66</c:v>
                </c:pt>
                <c:pt idx="26">
                  <c:v>68</c:v>
                </c:pt>
                <c:pt idx="27">
                  <c:v>70</c:v>
                </c:pt>
                <c:pt idx="28">
                  <c:v>72</c:v>
                </c:pt>
                <c:pt idx="29">
                  <c:v>74</c:v>
                </c:pt>
                <c:pt idx="30">
                  <c:v>76</c:v>
                </c:pt>
                <c:pt idx="31">
                  <c:v>78</c:v>
                </c:pt>
                <c:pt idx="32">
                  <c:v>80</c:v>
                </c:pt>
                <c:pt idx="33">
                  <c:v>82</c:v>
                </c:pt>
                <c:pt idx="34">
                  <c:v>84</c:v>
                </c:pt>
                <c:pt idx="35">
                  <c:v>86</c:v>
                </c:pt>
                <c:pt idx="36">
                  <c:v>88</c:v>
                </c:pt>
                <c:pt idx="37">
                  <c:v>90</c:v>
                </c:pt>
                <c:pt idx="38">
                  <c:v>92</c:v>
                </c:pt>
                <c:pt idx="39">
                  <c:v>94</c:v>
                </c:pt>
                <c:pt idx="40">
                  <c:v>96</c:v>
                </c:pt>
                <c:pt idx="41">
                  <c:v>98</c:v>
                </c:pt>
                <c:pt idx="42">
                  <c:v>100</c:v>
                </c:pt>
                <c:pt idx="43">
                  <c:v>102</c:v>
                </c:pt>
                <c:pt idx="44">
                  <c:v>104</c:v>
                </c:pt>
                <c:pt idx="45">
                  <c:v>106</c:v>
                </c:pt>
                <c:pt idx="46">
                  <c:v>108</c:v>
                </c:pt>
                <c:pt idx="47">
                  <c:v>110</c:v>
                </c:pt>
                <c:pt idx="48">
                  <c:v>112</c:v>
                </c:pt>
                <c:pt idx="49">
                  <c:v>114</c:v>
                </c:pt>
                <c:pt idx="50">
                  <c:v>116</c:v>
                </c:pt>
                <c:pt idx="51">
                  <c:v>118</c:v>
                </c:pt>
                <c:pt idx="52">
                  <c:v>120</c:v>
                </c:pt>
                <c:pt idx="53">
                  <c:v>122</c:v>
                </c:pt>
                <c:pt idx="54">
                  <c:v>124</c:v>
                </c:pt>
                <c:pt idx="55">
                  <c:v>126</c:v>
                </c:pt>
                <c:pt idx="56">
                  <c:v>128</c:v>
                </c:pt>
                <c:pt idx="57">
                  <c:v>130</c:v>
                </c:pt>
                <c:pt idx="58">
                  <c:v>132</c:v>
                </c:pt>
                <c:pt idx="59">
                  <c:v>134</c:v>
                </c:pt>
                <c:pt idx="60">
                  <c:v>136</c:v>
                </c:pt>
              </c:numCache>
            </c:numRef>
          </c:xVal>
          <c:yVal>
            <c:numRef>
              <c:f>Sheet1!$R$3:$BZ$3</c:f>
              <c:numCache>
                <c:formatCode>0.00%</c:formatCode>
                <c:ptCount val="61"/>
                <c:pt idx="0">
                  <c:v>0.95</c:v>
                </c:pt>
                <c:pt idx="1">
                  <c:v>0.96179999999999999</c:v>
                </c:pt>
                <c:pt idx="2">
                  <c:v>0.97150000000000003</c:v>
                </c:pt>
                <c:pt idx="3">
                  <c:v>0.97909999999999997</c:v>
                </c:pt>
                <c:pt idx="4">
                  <c:v>0.98480000000000001</c:v>
                </c:pt>
                <c:pt idx="5">
                  <c:v>0.99</c:v>
                </c:pt>
                <c:pt idx="6">
                  <c:v>0.99399999999999999</c:v>
                </c:pt>
                <c:pt idx="7">
                  <c:v>0.997</c:v>
                </c:pt>
                <c:pt idx="8">
                  <c:v>0.998</c:v>
                </c:pt>
                <c:pt idx="9">
                  <c:v>0.999</c:v>
                </c:pt>
                <c:pt idx="10">
                  <c:v>0.99950000000000006</c:v>
                </c:pt>
                <c:pt idx="11">
                  <c:v>0.99980000000000002</c:v>
                </c:pt>
                <c:pt idx="12">
                  <c:v>0.99990000000000001</c:v>
                </c:pt>
                <c:pt idx="13">
                  <c:v>0.99990000000000001</c:v>
                </c:pt>
                <c:pt idx="14">
                  <c:v>0.99990000000000001</c:v>
                </c:pt>
                <c:pt idx="15">
                  <c:v>0.99990000000000001</c:v>
                </c:pt>
                <c:pt idx="16">
                  <c:v>0.99990000000000001</c:v>
                </c:pt>
                <c:pt idx="17">
                  <c:v>0.99990000000000001</c:v>
                </c:pt>
                <c:pt idx="18">
                  <c:v>0.99990000000000001</c:v>
                </c:pt>
                <c:pt idx="19">
                  <c:v>0.99990000000000001</c:v>
                </c:pt>
                <c:pt idx="20">
                  <c:v>0.99990000000000001</c:v>
                </c:pt>
                <c:pt idx="21">
                  <c:v>0.99990000000000001</c:v>
                </c:pt>
                <c:pt idx="22">
                  <c:v>0.99990000000000001</c:v>
                </c:pt>
                <c:pt idx="23">
                  <c:v>0.99990000000000001</c:v>
                </c:pt>
                <c:pt idx="24">
                  <c:v>0.99990000000000001</c:v>
                </c:pt>
                <c:pt idx="25">
                  <c:v>0.99990000000000001</c:v>
                </c:pt>
                <c:pt idx="26">
                  <c:v>0.99990000000000001</c:v>
                </c:pt>
                <c:pt idx="27">
                  <c:v>0.99990000000000001</c:v>
                </c:pt>
                <c:pt idx="28">
                  <c:v>0.99990000000000001</c:v>
                </c:pt>
                <c:pt idx="29">
                  <c:v>0.99990000000000001</c:v>
                </c:pt>
                <c:pt idx="30">
                  <c:v>0.99990000000000001</c:v>
                </c:pt>
                <c:pt idx="31">
                  <c:v>0.99990000000000001</c:v>
                </c:pt>
                <c:pt idx="32">
                  <c:v>0.99990000000000001</c:v>
                </c:pt>
                <c:pt idx="33">
                  <c:v>0.99990000000000001</c:v>
                </c:pt>
                <c:pt idx="34">
                  <c:v>0.99990000000000001</c:v>
                </c:pt>
                <c:pt idx="35">
                  <c:v>0.99990000000000001</c:v>
                </c:pt>
                <c:pt idx="36">
                  <c:v>0.99990000000000001</c:v>
                </c:pt>
                <c:pt idx="37">
                  <c:v>0.99990000000000001</c:v>
                </c:pt>
                <c:pt idx="38">
                  <c:v>0.99990000000000001</c:v>
                </c:pt>
                <c:pt idx="39">
                  <c:v>0.99990000000000001</c:v>
                </c:pt>
                <c:pt idx="40">
                  <c:v>0.99990000000000001</c:v>
                </c:pt>
                <c:pt idx="41">
                  <c:v>0.99990000000000001</c:v>
                </c:pt>
                <c:pt idx="42">
                  <c:v>0.99990000000000001</c:v>
                </c:pt>
                <c:pt idx="43">
                  <c:v>0.99990000000000001</c:v>
                </c:pt>
                <c:pt idx="44">
                  <c:v>0.99990000000000001</c:v>
                </c:pt>
                <c:pt idx="45">
                  <c:v>0.99990000000000001</c:v>
                </c:pt>
                <c:pt idx="46">
                  <c:v>0.99990000000000001</c:v>
                </c:pt>
                <c:pt idx="47">
                  <c:v>0.99990000000000001</c:v>
                </c:pt>
                <c:pt idx="48">
                  <c:v>0.99990000000000001</c:v>
                </c:pt>
                <c:pt idx="49">
                  <c:v>0.99990000000000001</c:v>
                </c:pt>
                <c:pt idx="50">
                  <c:v>0.99990000000000001</c:v>
                </c:pt>
                <c:pt idx="51">
                  <c:v>0.99990000000000001</c:v>
                </c:pt>
                <c:pt idx="52">
                  <c:v>0.99990000000000001</c:v>
                </c:pt>
                <c:pt idx="53">
                  <c:v>0.99990000000000001</c:v>
                </c:pt>
                <c:pt idx="54">
                  <c:v>0.99990000000000001</c:v>
                </c:pt>
                <c:pt idx="55">
                  <c:v>0.99990000000000001</c:v>
                </c:pt>
                <c:pt idx="56">
                  <c:v>0.99990000000000001</c:v>
                </c:pt>
                <c:pt idx="57">
                  <c:v>0.99990000000000001</c:v>
                </c:pt>
                <c:pt idx="58">
                  <c:v>0.99990000000000001</c:v>
                </c:pt>
                <c:pt idx="59">
                  <c:v>0.99990000000000001</c:v>
                </c:pt>
                <c:pt idx="60">
                  <c:v>0.99990000000000001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A27D-4FCF-8379-90C169158E36}"/>
            </c:ext>
          </c:extLst>
        </c:ser>
        <c:ser>
          <c:idx val="3"/>
          <c:order val="3"/>
          <c:tx>
            <c:v>tank 3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Sheet1!$Z$1:$CH$1</c:f>
              <c:numCache>
                <c:formatCode>General</c:formatCode>
                <c:ptCount val="61"/>
                <c:pt idx="0">
                  <c:v>32</c:v>
                </c:pt>
                <c:pt idx="1">
                  <c:v>34</c:v>
                </c:pt>
                <c:pt idx="2">
                  <c:v>36</c:v>
                </c:pt>
                <c:pt idx="3">
                  <c:v>38</c:v>
                </c:pt>
                <c:pt idx="4">
                  <c:v>40</c:v>
                </c:pt>
                <c:pt idx="5">
                  <c:v>42</c:v>
                </c:pt>
                <c:pt idx="6">
                  <c:v>44</c:v>
                </c:pt>
                <c:pt idx="7">
                  <c:v>46</c:v>
                </c:pt>
                <c:pt idx="8">
                  <c:v>48</c:v>
                </c:pt>
                <c:pt idx="9">
                  <c:v>50</c:v>
                </c:pt>
                <c:pt idx="10">
                  <c:v>52</c:v>
                </c:pt>
                <c:pt idx="11">
                  <c:v>54</c:v>
                </c:pt>
                <c:pt idx="12">
                  <c:v>56</c:v>
                </c:pt>
                <c:pt idx="13">
                  <c:v>58</c:v>
                </c:pt>
                <c:pt idx="14">
                  <c:v>60</c:v>
                </c:pt>
                <c:pt idx="15">
                  <c:v>62</c:v>
                </c:pt>
                <c:pt idx="16">
                  <c:v>64</c:v>
                </c:pt>
                <c:pt idx="17">
                  <c:v>66</c:v>
                </c:pt>
                <c:pt idx="18">
                  <c:v>68</c:v>
                </c:pt>
                <c:pt idx="19">
                  <c:v>70</c:v>
                </c:pt>
                <c:pt idx="20">
                  <c:v>72</c:v>
                </c:pt>
                <c:pt idx="21">
                  <c:v>74</c:v>
                </c:pt>
                <c:pt idx="22">
                  <c:v>76</c:v>
                </c:pt>
                <c:pt idx="23">
                  <c:v>78</c:v>
                </c:pt>
                <c:pt idx="24">
                  <c:v>80</c:v>
                </c:pt>
                <c:pt idx="25">
                  <c:v>82</c:v>
                </c:pt>
                <c:pt idx="26">
                  <c:v>84</c:v>
                </c:pt>
                <c:pt idx="27">
                  <c:v>86</c:v>
                </c:pt>
                <c:pt idx="28">
                  <c:v>88</c:v>
                </c:pt>
                <c:pt idx="29">
                  <c:v>90</c:v>
                </c:pt>
                <c:pt idx="30">
                  <c:v>92</c:v>
                </c:pt>
                <c:pt idx="31">
                  <c:v>94</c:v>
                </c:pt>
                <c:pt idx="32">
                  <c:v>96</c:v>
                </c:pt>
                <c:pt idx="33">
                  <c:v>98</c:v>
                </c:pt>
                <c:pt idx="34">
                  <c:v>100</c:v>
                </c:pt>
                <c:pt idx="35">
                  <c:v>102</c:v>
                </c:pt>
                <c:pt idx="36">
                  <c:v>104</c:v>
                </c:pt>
                <c:pt idx="37">
                  <c:v>106</c:v>
                </c:pt>
                <c:pt idx="38">
                  <c:v>108</c:v>
                </c:pt>
                <c:pt idx="39">
                  <c:v>110</c:v>
                </c:pt>
                <c:pt idx="40">
                  <c:v>112</c:v>
                </c:pt>
                <c:pt idx="41">
                  <c:v>114</c:v>
                </c:pt>
                <c:pt idx="42">
                  <c:v>116</c:v>
                </c:pt>
                <c:pt idx="43">
                  <c:v>118</c:v>
                </c:pt>
                <c:pt idx="44">
                  <c:v>120</c:v>
                </c:pt>
                <c:pt idx="45">
                  <c:v>122</c:v>
                </c:pt>
                <c:pt idx="46">
                  <c:v>124</c:v>
                </c:pt>
                <c:pt idx="47">
                  <c:v>126</c:v>
                </c:pt>
                <c:pt idx="48">
                  <c:v>128</c:v>
                </c:pt>
                <c:pt idx="49">
                  <c:v>130</c:v>
                </c:pt>
                <c:pt idx="50">
                  <c:v>132</c:v>
                </c:pt>
                <c:pt idx="51">
                  <c:v>134</c:v>
                </c:pt>
                <c:pt idx="52">
                  <c:v>136</c:v>
                </c:pt>
                <c:pt idx="53">
                  <c:v>138</c:v>
                </c:pt>
                <c:pt idx="54">
                  <c:v>140</c:v>
                </c:pt>
                <c:pt idx="55">
                  <c:v>142</c:v>
                </c:pt>
                <c:pt idx="56">
                  <c:v>144</c:v>
                </c:pt>
                <c:pt idx="57">
                  <c:v>146</c:v>
                </c:pt>
                <c:pt idx="58">
                  <c:v>148</c:v>
                </c:pt>
                <c:pt idx="59">
                  <c:v>150</c:v>
                </c:pt>
                <c:pt idx="60">
                  <c:v>152</c:v>
                </c:pt>
              </c:numCache>
            </c:numRef>
          </c:xVal>
          <c:yVal>
            <c:numRef>
              <c:f>Sheet1!$Z$4:$CH$4</c:f>
              <c:numCache>
                <c:formatCode>0.00%</c:formatCode>
                <c:ptCount val="61"/>
                <c:pt idx="0">
                  <c:v>0.95</c:v>
                </c:pt>
                <c:pt idx="1">
                  <c:v>0.96179999999999999</c:v>
                </c:pt>
                <c:pt idx="2">
                  <c:v>0.97150000000000003</c:v>
                </c:pt>
                <c:pt idx="3">
                  <c:v>0.97909999999999997</c:v>
                </c:pt>
                <c:pt idx="4">
                  <c:v>0.98480000000000001</c:v>
                </c:pt>
                <c:pt idx="5">
                  <c:v>0.99</c:v>
                </c:pt>
                <c:pt idx="6">
                  <c:v>0.99399999999999999</c:v>
                </c:pt>
                <c:pt idx="7">
                  <c:v>0.997</c:v>
                </c:pt>
                <c:pt idx="8">
                  <c:v>0.998</c:v>
                </c:pt>
                <c:pt idx="9">
                  <c:v>0.999</c:v>
                </c:pt>
                <c:pt idx="10">
                  <c:v>0.99950000000000006</c:v>
                </c:pt>
                <c:pt idx="11">
                  <c:v>0.99980000000000002</c:v>
                </c:pt>
                <c:pt idx="12">
                  <c:v>0.99990000000000001</c:v>
                </c:pt>
                <c:pt idx="13">
                  <c:v>0.99990000000000001</c:v>
                </c:pt>
                <c:pt idx="14">
                  <c:v>0.99990000000000001</c:v>
                </c:pt>
                <c:pt idx="15">
                  <c:v>0.99990000000000001</c:v>
                </c:pt>
                <c:pt idx="16">
                  <c:v>0.99990000000000001</c:v>
                </c:pt>
                <c:pt idx="17">
                  <c:v>0.99990000000000001</c:v>
                </c:pt>
                <c:pt idx="18">
                  <c:v>0.99990000000000001</c:v>
                </c:pt>
                <c:pt idx="19">
                  <c:v>0.99990000000000001</c:v>
                </c:pt>
                <c:pt idx="20">
                  <c:v>0.99990000000000001</c:v>
                </c:pt>
                <c:pt idx="21">
                  <c:v>0.99990000000000001</c:v>
                </c:pt>
                <c:pt idx="22">
                  <c:v>0.99990000000000001</c:v>
                </c:pt>
                <c:pt idx="23">
                  <c:v>0.99990000000000001</c:v>
                </c:pt>
                <c:pt idx="24">
                  <c:v>0.99990000000000001</c:v>
                </c:pt>
                <c:pt idx="25">
                  <c:v>0.99990000000000001</c:v>
                </c:pt>
                <c:pt idx="26">
                  <c:v>0.99990000000000001</c:v>
                </c:pt>
                <c:pt idx="27">
                  <c:v>0.99990000000000001</c:v>
                </c:pt>
                <c:pt idx="28">
                  <c:v>0.99990000000000001</c:v>
                </c:pt>
                <c:pt idx="29">
                  <c:v>0.99990000000000001</c:v>
                </c:pt>
                <c:pt idx="30">
                  <c:v>0.99990000000000001</c:v>
                </c:pt>
                <c:pt idx="31">
                  <c:v>0.99990000000000001</c:v>
                </c:pt>
                <c:pt idx="32">
                  <c:v>0.99990000000000001</c:v>
                </c:pt>
                <c:pt idx="33">
                  <c:v>0.99990000000000001</c:v>
                </c:pt>
                <c:pt idx="34">
                  <c:v>0.99990000000000001</c:v>
                </c:pt>
                <c:pt idx="35">
                  <c:v>0.99990000000000001</c:v>
                </c:pt>
                <c:pt idx="36">
                  <c:v>0.99990000000000001</c:v>
                </c:pt>
                <c:pt idx="37">
                  <c:v>0.99990000000000001</c:v>
                </c:pt>
                <c:pt idx="38">
                  <c:v>0.99990000000000001</c:v>
                </c:pt>
                <c:pt idx="39">
                  <c:v>0.99990000000000001</c:v>
                </c:pt>
                <c:pt idx="40">
                  <c:v>0.99990000000000001</c:v>
                </c:pt>
                <c:pt idx="41">
                  <c:v>0.99990000000000001</c:v>
                </c:pt>
                <c:pt idx="42">
                  <c:v>0.99990000000000001</c:v>
                </c:pt>
                <c:pt idx="43">
                  <c:v>0.99990000000000001</c:v>
                </c:pt>
                <c:pt idx="44">
                  <c:v>0.99990000000000001</c:v>
                </c:pt>
                <c:pt idx="45">
                  <c:v>0.99990000000000001</c:v>
                </c:pt>
                <c:pt idx="46">
                  <c:v>0.99990000000000001</c:v>
                </c:pt>
                <c:pt idx="47">
                  <c:v>0.99990000000000001</c:v>
                </c:pt>
                <c:pt idx="48">
                  <c:v>0.99990000000000001</c:v>
                </c:pt>
                <c:pt idx="49">
                  <c:v>0.99990000000000001</c:v>
                </c:pt>
                <c:pt idx="50">
                  <c:v>0.99990000000000001</c:v>
                </c:pt>
                <c:pt idx="51">
                  <c:v>0.99990000000000001</c:v>
                </c:pt>
                <c:pt idx="52">
                  <c:v>0.99990000000000001</c:v>
                </c:pt>
                <c:pt idx="53">
                  <c:v>0.99990000000000001</c:v>
                </c:pt>
                <c:pt idx="54">
                  <c:v>0.99990000000000001</c:v>
                </c:pt>
                <c:pt idx="55">
                  <c:v>0.99990000000000001</c:v>
                </c:pt>
                <c:pt idx="56">
                  <c:v>0.99990000000000001</c:v>
                </c:pt>
                <c:pt idx="57">
                  <c:v>0.99990000000000001</c:v>
                </c:pt>
                <c:pt idx="58">
                  <c:v>0.99990000000000001</c:v>
                </c:pt>
                <c:pt idx="59">
                  <c:v>0.99990000000000001</c:v>
                </c:pt>
                <c:pt idx="60">
                  <c:v>0.99990000000000001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A27D-4FCF-8379-90C169158E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51279064"/>
        <c:axId val="551275456"/>
      </c:scatterChart>
      <c:scatterChart>
        <c:scatterStyle val="smoothMarker"/>
        <c:varyColors val="0"/>
        <c:ser>
          <c:idx val="0"/>
          <c:order val="0"/>
          <c:tx>
            <c:v>Trung Binh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Sheet1!$J$1:$CP$1</c:f>
              <c:numCache>
                <c:formatCode>General</c:formatCode>
                <c:ptCount val="85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  <c:pt idx="11">
                  <c:v>22</c:v>
                </c:pt>
                <c:pt idx="12">
                  <c:v>24</c:v>
                </c:pt>
                <c:pt idx="13">
                  <c:v>26</c:v>
                </c:pt>
                <c:pt idx="14">
                  <c:v>28</c:v>
                </c:pt>
                <c:pt idx="15">
                  <c:v>30</c:v>
                </c:pt>
                <c:pt idx="16">
                  <c:v>32</c:v>
                </c:pt>
                <c:pt idx="17">
                  <c:v>34</c:v>
                </c:pt>
                <c:pt idx="18">
                  <c:v>36</c:v>
                </c:pt>
                <c:pt idx="19">
                  <c:v>38</c:v>
                </c:pt>
                <c:pt idx="20">
                  <c:v>40</c:v>
                </c:pt>
                <c:pt idx="21">
                  <c:v>42</c:v>
                </c:pt>
                <c:pt idx="22">
                  <c:v>44</c:v>
                </c:pt>
                <c:pt idx="23">
                  <c:v>46</c:v>
                </c:pt>
                <c:pt idx="24">
                  <c:v>48</c:v>
                </c:pt>
                <c:pt idx="25">
                  <c:v>50</c:v>
                </c:pt>
                <c:pt idx="26">
                  <c:v>52</c:v>
                </c:pt>
                <c:pt idx="27">
                  <c:v>54</c:v>
                </c:pt>
                <c:pt idx="28">
                  <c:v>56</c:v>
                </c:pt>
                <c:pt idx="29">
                  <c:v>58</c:v>
                </c:pt>
                <c:pt idx="30">
                  <c:v>60</c:v>
                </c:pt>
                <c:pt idx="31">
                  <c:v>62</c:v>
                </c:pt>
                <c:pt idx="32">
                  <c:v>64</c:v>
                </c:pt>
                <c:pt idx="33">
                  <c:v>66</c:v>
                </c:pt>
                <c:pt idx="34">
                  <c:v>68</c:v>
                </c:pt>
                <c:pt idx="35">
                  <c:v>70</c:v>
                </c:pt>
                <c:pt idx="36">
                  <c:v>72</c:v>
                </c:pt>
                <c:pt idx="37">
                  <c:v>74</c:v>
                </c:pt>
                <c:pt idx="38">
                  <c:v>76</c:v>
                </c:pt>
                <c:pt idx="39">
                  <c:v>78</c:v>
                </c:pt>
                <c:pt idx="40">
                  <c:v>80</c:v>
                </c:pt>
                <c:pt idx="41">
                  <c:v>82</c:v>
                </c:pt>
                <c:pt idx="42">
                  <c:v>84</c:v>
                </c:pt>
                <c:pt idx="43">
                  <c:v>86</c:v>
                </c:pt>
                <c:pt idx="44">
                  <c:v>88</c:v>
                </c:pt>
                <c:pt idx="45">
                  <c:v>90</c:v>
                </c:pt>
                <c:pt idx="46">
                  <c:v>92</c:v>
                </c:pt>
                <c:pt idx="47">
                  <c:v>94</c:v>
                </c:pt>
                <c:pt idx="48">
                  <c:v>96</c:v>
                </c:pt>
                <c:pt idx="49">
                  <c:v>98</c:v>
                </c:pt>
                <c:pt idx="50">
                  <c:v>100</c:v>
                </c:pt>
                <c:pt idx="51">
                  <c:v>102</c:v>
                </c:pt>
                <c:pt idx="52">
                  <c:v>104</c:v>
                </c:pt>
                <c:pt idx="53">
                  <c:v>106</c:v>
                </c:pt>
                <c:pt idx="54">
                  <c:v>108</c:v>
                </c:pt>
                <c:pt idx="55">
                  <c:v>110</c:v>
                </c:pt>
                <c:pt idx="56">
                  <c:v>112</c:v>
                </c:pt>
                <c:pt idx="57">
                  <c:v>114</c:v>
                </c:pt>
                <c:pt idx="58">
                  <c:v>116</c:v>
                </c:pt>
                <c:pt idx="59">
                  <c:v>118</c:v>
                </c:pt>
                <c:pt idx="60">
                  <c:v>120</c:v>
                </c:pt>
                <c:pt idx="61">
                  <c:v>122</c:v>
                </c:pt>
                <c:pt idx="62">
                  <c:v>124</c:v>
                </c:pt>
                <c:pt idx="63">
                  <c:v>126</c:v>
                </c:pt>
                <c:pt idx="64">
                  <c:v>128</c:v>
                </c:pt>
                <c:pt idx="65">
                  <c:v>130</c:v>
                </c:pt>
                <c:pt idx="66">
                  <c:v>132</c:v>
                </c:pt>
                <c:pt idx="67">
                  <c:v>134</c:v>
                </c:pt>
                <c:pt idx="68">
                  <c:v>136</c:v>
                </c:pt>
                <c:pt idx="69">
                  <c:v>138</c:v>
                </c:pt>
                <c:pt idx="70">
                  <c:v>140</c:v>
                </c:pt>
                <c:pt idx="71">
                  <c:v>142</c:v>
                </c:pt>
                <c:pt idx="72">
                  <c:v>144</c:v>
                </c:pt>
                <c:pt idx="73">
                  <c:v>146</c:v>
                </c:pt>
                <c:pt idx="74">
                  <c:v>148</c:v>
                </c:pt>
                <c:pt idx="75">
                  <c:v>150</c:v>
                </c:pt>
                <c:pt idx="76">
                  <c:v>152</c:v>
                </c:pt>
                <c:pt idx="77">
                  <c:v>154</c:v>
                </c:pt>
                <c:pt idx="78">
                  <c:v>156</c:v>
                </c:pt>
                <c:pt idx="79">
                  <c:v>158</c:v>
                </c:pt>
                <c:pt idx="80">
                  <c:v>160</c:v>
                </c:pt>
                <c:pt idx="81">
                  <c:v>162</c:v>
                </c:pt>
                <c:pt idx="82">
                  <c:v>164</c:v>
                </c:pt>
                <c:pt idx="83">
                  <c:v>166</c:v>
                </c:pt>
                <c:pt idx="84">
                  <c:v>168</c:v>
                </c:pt>
              </c:numCache>
            </c:numRef>
          </c:xVal>
          <c:yVal>
            <c:numRef>
              <c:f>Sheet1!$J$11:$CP$11</c:f>
              <c:numCache>
                <c:formatCode>0.00%</c:formatCode>
                <c:ptCount val="85"/>
                <c:pt idx="0">
                  <c:v>0.95</c:v>
                </c:pt>
                <c:pt idx="1">
                  <c:v>0.96179999999999999</c:v>
                </c:pt>
                <c:pt idx="2">
                  <c:v>0.97150000000000003</c:v>
                </c:pt>
                <c:pt idx="3">
                  <c:v>0.97909999999999997</c:v>
                </c:pt>
                <c:pt idx="4">
                  <c:v>0.98480000000000001</c:v>
                </c:pt>
                <c:pt idx="5">
                  <c:v>0.99</c:v>
                </c:pt>
                <c:pt idx="6">
                  <c:v>0.99399999999999999</c:v>
                </c:pt>
                <c:pt idx="7">
                  <c:v>0.997</c:v>
                </c:pt>
                <c:pt idx="8">
                  <c:v>0.97399999999999998</c:v>
                </c:pt>
                <c:pt idx="9">
                  <c:v>0.98039999999999994</c:v>
                </c:pt>
                <c:pt idx="10">
                  <c:v>0.98550000000000004</c:v>
                </c:pt>
                <c:pt idx="11">
                  <c:v>0.98944999999999994</c:v>
                </c:pt>
                <c:pt idx="12">
                  <c:v>0.99235000000000007</c:v>
                </c:pt>
                <c:pt idx="13">
                  <c:v>0.99495</c:v>
                </c:pt>
                <c:pt idx="14">
                  <c:v>0.99695</c:v>
                </c:pt>
                <c:pt idx="15">
                  <c:v>0.99845000000000006</c:v>
                </c:pt>
                <c:pt idx="16">
                  <c:v>0.98263333333333325</c:v>
                </c:pt>
                <c:pt idx="17">
                  <c:v>0.9869</c:v>
                </c:pt>
                <c:pt idx="18">
                  <c:v>0.99030000000000007</c:v>
                </c:pt>
                <c:pt idx="19">
                  <c:v>0.99293333333333333</c:v>
                </c:pt>
                <c:pt idx="20">
                  <c:v>0.99486666666666668</c:v>
                </c:pt>
                <c:pt idx="21">
                  <c:v>0.99659999999999993</c:v>
                </c:pt>
                <c:pt idx="22">
                  <c:v>0.99793333333333345</c:v>
                </c:pt>
                <c:pt idx="23">
                  <c:v>0.99893333333333334</c:v>
                </c:pt>
                <c:pt idx="24">
                  <c:v>0.98694999999999999</c:v>
                </c:pt>
                <c:pt idx="25">
                  <c:v>0.99015000000000009</c:v>
                </c:pt>
                <c:pt idx="26">
                  <c:v>0.99269999999999992</c:v>
                </c:pt>
                <c:pt idx="27">
                  <c:v>0.99467499999999998</c:v>
                </c:pt>
                <c:pt idx="28">
                  <c:v>0.99612499999999993</c:v>
                </c:pt>
                <c:pt idx="29">
                  <c:v>0.99742500000000001</c:v>
                </c:pt>
                <c:pt idx="30">
                  <c:v>0.9984249999999999</c:v>
                </c:pt>
                <c:pt idx="31">
                  <c:v>0.99917499999999992</c:v>
                </c:pt>
                <c:pt idx="32">
                  <c:v>0.98954000000000009</c:v>
                </c:pt>
                <c:pt idx="33">
                  <c:v>0.99209999999999998</c:v>
                </c:pt>
                <c:pt idx="34">
                  <c:v>0.99414000000000002</c:v>
                </c:pt>
                <c:pt idx="35">
                  <c:v>0.99572000000000005</c:v>
                </c:pt>
                <c:pt idx="36">
                  <c:v>0.99687999999999999</c:v>
                </c:pt>
                <c:pt idx="37">
                  <c:v>0.99792000000000003</c:v>
                </c:pt>
                <c:pt idx="38">
                  <c:v>0.99871999999999994</c:v>
                </c:pt>
                <c:pt idx="39">
                  <c:v>0.99931999999999999</c:v>
                </c:pt>
                <c:pt idx="40">
                  <c:v>0.99126666666666674</c:v>
                </c:pt>
                <c:pt idx="41">
                  <c:v>0.99339999999999995</c:v>
                </c:pt>
                <c:pt idx="42">
                  <c:v>0.99509999999999998</c:v>
                </c:pt>
                <c:pt idx="43">
                  <c:v>0.99641666666666662</c:v>
                </c:pt>
                <c:pt idx="44">
                  <c:v>0.9973833333333334</c:v>
                </c:pt>
                <c:pt idx="45">
                  <c:v>0.99825000000000008</c:v>
                </c:pt>
                <c:pt idx="46">
                  <c:v>0.99891666666666667</c:v>
                </c:pt>
                <c:pt idx="47">
                  <c:v>0.99941666666666673</c:v>
                </c:pt>
                <c:pt idx="48">
                  <c:v>0.99250000000000005</c:v>
                </c:pt>
                <c:pt idx="49">
                  <c:v>0.99432857142857145</c:v>
                </c:pt>
                <c:pt idx="50">
                  <c:v>0.99578571428571439</c:v>
                </c:pt>
                <c:pt idx="51">
                  <c:v>0.99691428571428564</c:v>
                </c:pt>
                <c:pt idx="52">
                  <c:v>0.99774285714285715</c:v>
                </c:pt>
                <c:pt idx="53">
                  <c:v>0.99848571428571442</c:v>
                </c:pt>
                <c:pt idx="54">
                  <c:v>0.99905714285714287</c:v>
                </c:pt>
                <c:pt idx="55">
                  <c:v>0.99948571428571431</c:v>
                </c:pt>
                <c:pt idx="56">
                  <c:v>0.99342500000000011</c:v>
                </c:pt>
                <c:pt idx="57">
                  <c:v>0.99502500000000005</c:v>
                </c:pt>
                <c:pt idx="58">
                  <c:v>0.99630000000000007</c:v>
                </c:pt>
                <c:pt idx="59">
                  <c:v>0.99728749999999999</c:v>
                </c:pt>
                <c:pt idx="60">
                  <c:v>0.99801250000000008</c:v>
                </c:pt>
                <c:pt idx="61">
                  <c:v>0.99848571428571442</c:v>
                </c:pt>
                <c:pt idx="62">
                  <c:v>0.99905714285714287</c:v>
                </c:pt>
                <c:pt idx="63">
                  <c:v>0.99948571428571431</c:v>
                </c:pt>
                <c:pt idx="64">
                  <c:v>0.99962857142857153</c:v>
                </c:pt>
                <c:pt idx="65">
                  <c:v>0.99977142857142864</c:v>
                </c:pt>
                <c:pt idx="66">
                  <c:v>0.99984285714285726</c:v>
                </c:pt>
                <c:pt idx="67">
                  <c:v>0.99988571428571427</c:v>
                </c:pt>
                <c:pt idx="68">
                  <c:v>0.99990000000000012</c:v>
                </c:pt>
                <c:pt idx="69">
                  <c:v>0.99990000000000012</c:v>
                </c:pt>
                <c:pt idx="70">
                  <c:v>0.99990000000000012</c:v>
                </c:pt>
                <c:pt idx="71">
                  <c:v>0.99990000000000012</c:v>
                </c:pt>
                <c:pt idx="72">
                  <c:v>0.99990000000000012</c:v>
                </c:pt>
                <c:pt idx="73">
                  <c:v>0.99990000000000012</c:v>
                </c:pt>
                <c:pt idx="74">
                  <c:v>0.99990000000000012</c:v>
                </c:pt>
                <c:pt idx="75">
                  <c:v>0.99990000000000012</c:v>
                </c:pt>
                <c:pt idx="76">
                  <c:v>0.99990000000000012</c:v>
                </c:pt>
                <c:pt idx="77">
                  <c:v>0.99990000000000001</c:v>
                </c:pt>
                <c:pt idx="78">
                  <c:v>0.99990000000000001</c:v>
                </c:pt>
                <c:pt idx="79">
                  <c:v>0.99990000000000001</c:v>
                </c:pt>
                <c:pt idx="80">
                  <c:v>0.99990000000000001</c:v>
                </c:pt>
                <c:pt idx="81">
                  <c:v>0.99990000000000001</c:v>
                </c:pt>
                <c:pt idx="82">
                  <c:v>0.99990000000000001</c:v>
                </c:pt>
                <c:pt idx="83">
                  <c:v>0.99990000000000001</c:v>
                </c:pt>
                <c:pt idx="84">
                  <c:v>0.99990000000000001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A27D-4FCF-8379-90C169158E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8385224"/>
        <c:axId val="468382600"/>
      </c:scatterChart>
      <c:valAx>
        <c:axId val="551279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giờ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1275456"/>
        <c:crosses val="autoZero"/>
        <c:crossBetween val="midCat"/>
      </c:valAx>
      <c:valAx>
        <c:axId val="551275456"/>
        <c:scaling>
          <c:orientation val="minMax"/>
          <c:max val="1.100000000000000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1279064"/>
        <c:crosses val="autoZero"/>
        <c:crossBetween val="midCat"/>
      </c:valAx>
      <c:valAx>
        <c:axId val="468382600"/>
        <c:scaling>
          <c:orientation val="minMax"/>
          <c:max val="1"/>
        </c:scaling>
        <c:delete val="0"/>
        <c:axPos val="r"/>
        <c:numFmt formatCode="0.00%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8385224"/>
        <c:crosses val="max"/>
        <c:crossBetween val="midCat"/>
      </c:valAx>
      <c:valAx>
        <c:axId val="46838522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683826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Độ tinh khiết CO</a:t>
            </a:r>
            <a:r>
              <a:rPr lang="en-US" baseline="-25000"/>
              <a:t>2</a:t>
            </a:r>
            <a:r>
              <a:rPr lang="en-US"/>
              <a:t> xả</a:t>
            </a:r>
            <a:r>
              <a:rPr lang="en-US" baseline="0"/>
              <a:t> </a:t>
            </a:r>
            <a:r>
              <a:rPr lang="en-US"/>
              <a:t>đỉnh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'CO2 system'!$Z$39</c:f>
              <c:strCache>
                <c:ptCount val="1"/>
                <c:pt idx="0">
                  <c:v>Độ tinh khiết CO2 xả đỉnh (%)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'CO2 system'!$Y$40:$Y$45</c:f>
              <c:numCache>
                <c:formatCode>0.000%</c:formatCode>
                <c:ptCount val="6"/>
                <c:pt idx="0">
                  <c:v>0.99950000000000006</c:v>
                </c:pt>
                <c:pt idx="1">
                  <c:v>0.99970000000000003</c:v>
                </c:pt>
                <c:pt idx="2">
                  <c:v>0.99990000000000001</c:v>
                </c:pt>
                <c:pt idx="3">
                  <c:v>0.99992000000000003</c:v>
                </c:pt>
                <c:pt idx="4">
                  <c:v>0.99995000000000001</c:v>
                </c:pt>
                <c:pt idx="5">
                  <c:v>0.99997999999999998</c:v>
                </c:pt>
              </c:numCache>
            </c:numRef>
          </c:xVal>
          <c:yVal>
            <c:numRef>
              <c:f>'CO2 system'!$Z$40:$Z$45</c:f>
              <c:numCache>
                <c:formatCode>0.00%</c:formatCode>
                <c:ptCount val="6"/>
                <c:pt idx="0">
                  <c:v>0.9163</c:v>
                </c:pt>
                <c:pt idx="1">
                  <c:v>0.95</c:v>
                </c:pt>
                <c:pt idx="2">
                  <c:v>0.98340000000000005</c:v>
                </c:pt>
                <c:pt idx="3">
                  <c:v>0.98670000000000002</c:v>
                </c:pt>
                <c:pt idx="4">
                  <c:v>0.99170000000000003</c:v>
                </c:pt>
                <c:pt idx="5">
                  <c:v>0.99670000000000003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C63-4F32-AB6E-8A92DFD937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31493343"/>
        <c:axId val="631504863"/>
      </c:scatterChart>
      <c:valAx>
        <c:axId val="63149334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strRef>
              <c:f>'CO2 system'!$Y$39</c:f>
              <c:strCache>
                <c:ptCount val="1"/>
                <c:pt idx="0">
                  <c:v>Độ tinh khiết CO2 (%)</c:v>
                </c:pt>
              </c:strCache>
            </c:strRef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1504863"/>
        <c:crosses val="autoZero"/>
        <c:crossBetween val="midCat"/>
      </c:valAx>
      <c:valAx>
        <c:axId val="6315048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strRef>
              <c:f>'CO2 system'!$Z$39</c:f>
              <c:strCache>
                <c:ptCount val="1"/>
                <c:pt idx="0">
                  <c:v>Độ tinh khiết CO2 xả đỉnh (%)</c:v>
                </c:pt>
              </c:strCache>
            </c:strRef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149334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b="1"/>
              <a:t>Độ</a:t>
            </a:r>
            <a:r>
              <a:rPr lang="en-US" b="1" baseline="0"/>
              <a:t> tinh khiết CO</a:t>
            </a:r>
            <a:r>
              <a:rPr lang="en-US" b="1" baseline="-25000"/>
              <a:t>2</a:t>
            </a:r>
            <a:r>
              <a:rPr lang="en-US" b="1" baseline="0"/>
              <a:t> xả đỉnh vs Tỷ lệ CO</a:t>
            </a:r>
            <a:r>
              <a:rPr lang="en-US" b="1" baseline="-25000"/>
              <a:t>2</a:t>
            </a:r>
            <a:r>
              <a:rPr lang="en-US" b="1" baseline="0"/>
              <a:t> thu hồi</a:t>
            </a:r>
            <a:endParaRPr lang="en-US" b="1"/>
          </a:p>
        </c:rich>
      </c:tx>
      <c:layout>
        <c:manualLayout>
          <c:xMode val="edge"/>
          <c:yMode val="edge"/>
          <c:x val="0.20554342719273147"/>
          <c:y val="3.81944798150091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7.1232776504943571E-2"/>
          <c:y val="0.15277777777777779"/>
          <c:w val="0.79246569931266952"/>
          <c:h val="0.68229166666666663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'CO2 system'!$B$56</c:f>
              <c:strCache>
                <c:ptCount val="1"/>
                <c:pt idx="0">
                  <c:v>Tỷ lệ thu hồi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'CO2 system'!$A$57:$A$63</c:f>
              <c:numCache>
                <c:formatCode>0%</c:formatCode>
                <c:ptCount val="7"/>
                <c:pt idx="0">
                  <c:v>0.91</c:v>
                </c:pt>
                <c:pt idx="1">
                  <c:v>0.93</c:v>
                </c:pt>
                <c:pt idx="2">
                  <c:v>0.95</c:v>
                </c:pt>
                <c:pt idx="3">
                  <c:v>0.96</c:v>
                </c:pt>
                <c:pt idx="4">
                  <c:v>0.97</c:v>
                </c:pt>
                <c:pt idx="5">
                  <c:v>0.98</c:v>
                </c:pt>
                <c:pt idx="6">
                  <c:v>0.99</c:v>
                </c:pt>
              </c:numCache>
            </c:numRef>
          </c:cat>
          <c:val>
            <c:numRef>
              <c:f>'CO2 system'!$B$57:$B$63</c:f>
              <c:numCache>
                <c:formatCode>0%</c:formatCode>
                <c:ptCount val="7"/>
                <c:pt idx="0">
                  <c:v>0.9476</c:v>
                </c:pt>
                <c:pt idx="1">
                  <c:v>0.93259999999999998</c:v>
                </c:pt>
                <c:pt idx="2">
                  <c:v>0.90539999999999998</c:v>
                </c:pt>
                <c:pt idx="3">
                  <c:v>0.88160000000000005</c:v>
                </c:pt>
                <c:pt idx="4">
                  <c:v>0.84179999999999999</c:v>
                </c:pt>
                <c:pt idx="5">
                  <c:v>0.76139999999999997</c:v>
                </c:pt>
                <c:pt idx="6">
                  <c:v>0.51549999999999996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19-4BE5-AB3D-FB07A5059D73}"/>
            </c:ext>
          </c:extLst>
        </c:ser>
        <c:ser>
          <c:idx val="1"/>
          <c:order val="1"/>
          <c:tx>
            <c:strRef>
              <c:f>'CO2 system'!$C$56</c:f>
              <c:strCache>
                <c:ptCount val="1"/>
                <c:pt idx="0">
                  <c:v>Tỷ lệ xả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1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919-4BE5-AB3D-FB07A5059D7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ysClr val="windowText" lastClr="000000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'CO2 system'!$A$57:$A$63</c:f>
              <c:numCache>
                <c:formatCode>0%</c:formatCode>
                <c:ptCount val="7"/>
                <c:pt idx="0">
                  <c:v>0.91</c:v>
                </c:pt>
                <c:pt idx="1">
                  <c:v>0.93</c:v>
                </c:pt>
                <c:pt idx="2">
                  <c:v>0.95</c:v>
                </c:pt>
                <c:pt idx="3">
                  <c:v>0.96</c:v>
                </c:pt>
                <c:pt idx="4">
                  <c:v>0.97</c:v>
                </c:pt>
                <c:pt idx="5">
                  <c:v>0.98</c:v>
                </c:pt>
                <c:pt idx="6">
                  <c:v>0.99</c:v>
                </c:pt>
              </c:numCache>
            </c:numRef>
          </c:cat>
          <c:val>
            <c:numRef>
              <c:f>'CO2 system'!$C$57:$C$63</c:f>
              <c:numCache>
                <c:formatCode>0%</c:formatCode>
                <c:ptCount val="7"/>
                <c:pt idx="0">
                  <c:v>5.2400000000000002E-2</c:v>
                </c:pt>
                <c:pt idx="1">
                  <c:v>6.7400000000000015E-2</c:v>
                </c:pt>
                <c:pt idx="2">
                  <c:v>9.4600000000000017E-2</c:v>
                </c:pt>
                <c:pt idx="3">
                  <c:v>0.11839999999999995</c:v>
                </c:pt>
                <c:pt idx="4">
                  <c:v>0.15820000000000001</c:v>
                </c:pt>
                <c:pt idx="5">
                  <c:v>0.23860000000000003</c:v>
                </c:pt>
                <c:pt idx="6">
                  <c:v>0.48450000000000004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19-4BE5-AB3D-FB07A5059D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837033423"/>
        <c:axId val="837052623"/>
      </c:barChart>
      <c:catAx>
        <c:axId val="8370334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b="1"/>
                  <a:t>Độ</a:t>
                </a:r>
                <a:r>
                  <a:rPr lang="en-US" b="1" baseline="0"/>
                  <a:t> tinh khiết CO</a:t>
                </a:r>
                <a:r>
                  <a:rPr lang="en-US" b="1" baseline="-25000"/>
                  <a:t>2</a:t>
                </a:r>
                <a:r>
                  <a:rPr lang="en-US" b="1" baseline="0"/>
                  <a:t> xả đỉnh</a:t>
                </a:r>
                <a:endParaRPr lang="en-US" b="1"/>
              </a:p>
            </c:rich>
          </c:tx>
          <c:layout>
            <c:manualLayout>
              <c:xMode val="edge"/>
              <c:yMode val="edge"/>
              <c:x val="0.35715347454477891"/>
              <c:y val="0.9236633311461067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837052623"/>
        <c:crosses val="autoZero"/>
        <c:auto val="1"/>
        <c:lblAlgn val="ctr"/>
        <c:lblOffset val="100"/>
        <c:noMultiLvlLbl val="0"/>
      </c:catAx>
      <c:valAx>
        <c:axId val="837052623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837033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 sz="1000">
          <a:latin typeface="Times New Roman" panose="02020603050405020304" pitchFamily="18" charset="0"/>
          <a:cs typeface="Times New Roman" panose="02020603050405020304" pitchFamily="18" charset="0"/>
        </a:defRPr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391E93-265B-48A5-A707-C81389D1117D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70A7BDD1-C930-4BDA-B56A-318F91980244}">
      <dgm:prSet phldrT="[Text]"/>
      <dgm:spPr/>
      <dgm:t>
        <a:bodyPr/>
        <a:lstStyle/>
        <a:p>
          <a:r>
            <a:rPr lang="en-US"/>
            <a:t>Now, WI ~ 1,5</a:t>
          </a:r>
        </a:p>
      </dgm:t>
    </dgm:pt>
    <dgm:pt modelId="{B662E7B0-7306-44E2-9253-9475F957B78F}" type="parTrans" cxnId="{691C846C-FFD3-4EE5-9742-2094AD302E7A}">
      <dgm:prSet/>
      <dgm:spPr/>
      <dgm:t>
        <a:bodyPr/>
        <a:lstStyle/>
        <a:p>
          <a:endParaRPr lang="en-US"/>
        </a:p>
      </dgm:t>
    </dgm:pt>
    <dgm:pt modelId="{0FE24715-2525-4E7D-906E-A6A9A44BD8BB}" type="sibTrans" cxnId="{691C846C-FFD3-4EE5-9742-2094AD302E7A}">
      <dgm:prSet/>
      <dgm:spPr/>
      <dgm:t>
        <a:bodyPr/>
        <a:lstStyle/>
        <a:p>
          <a:endParaRPr lang="en-US"/>
        </a:p>
      </dgm:t>
    </dgm:pt>
    <dgm:pt modelId="{E9AAAFC9-FDD8-4165-BDD4-7820FF5116FE}">
      <dgm:prSet phldrT="[Text]"/>
      <dgm:spPr/>
      <dgm:t>
        <a:bodyPr/>
        <a:lstStyle/>
        <a:p>
          <a:r>
            <a:rPr lang="en-US"/>
            <a:t>2025, WI = 1,3</a:t>
          </a:r>
        </a:p>
      </dgm:t>
    </dgm:pt>
    <dgm:pt modelId="{06D33F96-3E92-4CC1-950E-A3F2741229A9}" type="parTrans" cxnId="{61DEDF20-A27D-484B-B0B1-6DA8FA891CD9}">
      <dgm:prSet/>
      <dgm:spPr/>
      <dgm:t>
        <a:bodyPr/>
        <a:lstStyle/>
        <a:p>
          <a:endParaRPr lang="en-US"/>
        </a:p>
      </dgm:t>
    </dgm:pt>
    <dgm:pt modelId="{714E7FEF-1C34-4479-B8E3-B0A840E86995}" type="sibTrans" cxnId="{61DEDF20-A27D-484B-B0B1-6DA8FA891CD9}">
      <dgm:prSet/>
      <dgm:spPr/>
      <dgm:t>
        <a:bodyPr/>
        <a:lstStyle/>
        <a:p>
          <a:endParaRPr lang="en-US"/>
        </a:p>
      </dgm:t>
    </dgm:pt>
    <dgm:pt modelId="{0D49E591-7964-4B25-A23C-12EA31A4F13F}">
      <dgm:prSet phldrT="[Text]"/>
      <dgm:spPr/>
      <dgm:t>
        <a:bodyPr/>
        <a:lstStyle/>
        <a:p>
          <a:r>
            <a:rPr lang="en-US"/>
            <a:t>2030, WI = 1,2</a:t>
          </a:r>
        </a:p>
      </dgm:t>
    </dgm:pt>
    <dgm:pt modelId="{BA2B8BB0-E721-4EFE-9DE4-D9F37FED4B47}" type="parTrans" cxnId="{173340CD-17EF-4F81-B465-254090BE43B8}">
      <dgm:prSet/>
      <dgm:spPr/>
      <dgm:t>
        <a:bodyPr/>
        <a:lstStyle/>
        <a:p>
          <a:endParaRPr lang="en-US"/>
        </a:p>
      </dgm:t>
    </dgm:pt>
    <dgm:pt modelId="{639C0C8C-B610-459C-807B-5675E260AA8B}" type="sibTrans" cxnId="{173340CD-17EF-4F81-B465-254090BE43B8}">
      <dgm:prSet/>
      <dgm:spPr/>
      <dgm:t>
        <a:bodyPr/>
        <a:lstStyle/>
        <a:p>
          <a:endParaRPr lang="en-US"/>
        </a:p>
      </dgm:t>
    </dgm:pt>
    <dgm:pt modelId="{704A9472-C28D-40BD-9721-47F59E4D62FE}">
      <dgm:prSet/>
      <dgm:spPr/>
      <dgm:t>
        <a:bodyPr/>
        <a:lstStyle/>
        <a:p>
          <a:r>
            <a:rPr lang="en-US"/>
            <a:t>2040, WI = 0</a:t>
          </a:r>
        </a:p>
      </dgm:t>
    </dgm:pt>
    <dgm:pt modelId="{7D8D7A45-54E6-4FAD-99A2-BEDCC66B3419}" type="parTrans" cxnId="{EA01F70E-B6D2-4087-9B98-CDD650D04C19}">
      <dgm:prSet/>
      <dgm:spPr/>
      <dgm:t>
        <a:bodyPr/>
        <a:lstStyle/>
        <a:p>
          <a:endParaRPr lang="en-US"/>
        </a:p>
      </dgm:t>
    </dgm:pt>
    <dgm:pt modelId="{70314DFA-8AE4-4AA8-92F0-787A69108281}" type="sibTrans" cxnId="{EA01F70E-B6D2-4087-9B98-CDD650D04C19}">
      <dgm:prSet/>
      <dgm:spPr/>
      <dgm:t>
        <a:bodyPr/>
        <a:lstStyle/>
        <a:p>
          <a:endParaRPr lang="en-US"/>
        </a:p>
      </dgm:t>
    </dgm:pt>
    <dgm:pt modelId="{120F271D-FD5A-410B-8A96-40604A877A61}" type="pres">
      <dgm:prSet presAssocID="{4D391E93-265B-48A5-A707-C81389D1117D}" presName="arrowDiagram" presStyleCnt="0">
        <dgm:presLayoutVars>
          <dgm:chMax val="5"/>
          <dgm:dir/>
          <dgm:resizeHandles val="exact"/>
        </dgm:presLayoutVars>
      </dgm:prSet>
      <dgm:spPr/>
    </dgm:pt>
    <dgm:pt modelId="{757AB31E-04AD-4E9C-9097-7C9580619971}" type="pres">
      <dgm:prSet presAssocID="{4D391E93-265B-48A5-A707-C81389D1117D}" presName="arrow" presStyleLbl="bgShp" presStyleIdx="0" presStyleCnt="1" custScaleX="131902"/>
      <dgm:spPr/>
    </dgm:pt>
    <dgm:pt modelId="{5B0430BF-B0FA-4753-86D8-BECB3CF7F5AF}" type="pres">
      <dgm:prSet presAssocID="{4D391E93-265B-48A5-A707-C81389D1117D}" presName="arrowDiagram4" presStyleCnt="0"/>
      <dgm:spPr/>
    </dgm:pt>
    <dgm:pt modelId="{6203C5BD-8461-42B6-80A7-EA1B908FEBB3}" type="pres">
      <dgm:prSet presAssocID="{70A7BDD1-C930-4BDA-B56A-318F91980244}" presName="bullet4a" presStyleLbl="node1" presStyleIdx="0" presStyleCnt="4"/>
      <dgm:spPr/>
    </dgm:pt>
    <dgm:pt modelId="{D98FF089-DA95-472B-BCC4-6F4F7BF48BB6}" type="pres">
      <dgm:prSet presAssocID="{70A7BDD1-C930-4BDA-B56A-318F91980244}" presName="textBox4a" presStyleLbl="revTx" presStyleIdx="0" presStyleCnt="4" custScaleX="226058">
        <dgm:presLayoutVars>
          <dgm:bulletEnabled val="1"/>
        </dgm:presLayoutVars>
      </dgm:prSet>
      <dgm:spPr/>
    </dgm:pt>
    <dgm:pt modelId="{BA69D8EC-BE03-4FD4-B857-93306A20A5B6}" type="pres">
      <dgm:prSet presAssocID="{E9AAAFC9-FDD8-4165-BDD4-7820FF5116FE}" presName="bullet4b" presStyleLbl="node1" presStyleIdx="1" presStyleCnt="4"/>
      <dgm:spPr/>
    </dgm:pt>
    <dgm:pt modelId="{010A3754-D389-42D2-9100-DAF4E5DB5DC3}" type="pres">
      <dgm:prSet presAssocID="{E9AAAFC9-FDD8-4165-BDD4-7820FF5116FE}" presName="textBox4b" presStyleLbl="revTx" presStyleIdx="1" presStyleCnt="4" custScaleX="160638" custScaleY="70189">
        <dgm:presLayoutVars>
          <dgm:bulletEnabled val="1"/>
        </dgm:presLayoutVars>
      </dgm:prSet>
      <dgm:spPr/>
    </dgm:pt>
    <dgm:pt modelId="{8ECEB71D-121B-4068-92DF-17B9A5F3408D}" type="pres">
      <dgm:prSet presAssocID="{0D49E591-7964-4B25-A23C-12EA31A4F13F}" presName="bullet4c" presStyleLbl="node1" presStyleIdx="2" presStyleCnt="4"/>
      <dgm:spPr/>
    </dgm:pt>
    <dgm:pt modelId="{9E1A0E82-EF13-4C68-9A85-E96BBBD2BDC8}" type="pres">
      <dgm:prSet presAssocID="{0D49E591-7964-4B25-A23C-12EA31A4F13F}" presName="textBox4c" presStyleLbl="revTx" presStyleIdx="2" presStyleCnt="4" custScaleX="167950" custScaleY="84037" custLinFactNeighborX="699" custLinFactNeighborY="4561">
        <dgm:presLayoutVars>
          <dgm:bulletEnabled val="1"/>
        </dgm:presLayoutVars>
      </dgm:prSet>
      <dgm:spPr/>
    </dgm:pt>
    <dgm:pt modelId="{B94B69C8-8BA1-41EA-8978-470EA51451AC}" type="pres">
      <dgm:prSet presAssocID="{704A9472-C28D-40BD-9721-47F59E4D62FE}" presName="bullet4d" presStyleLbl="node1" presStyleIdx="3" presStyleCnt="4"/>
      <dgm:spPr/>
    </dgm:pt>
    <dgm:pt modelId="{D27D0601-65F4-4FEA-AE02-5BDF72BBA6D1}" type="pres">
      <dgm:prSet presAssocID="{704A9472-C28D-40BD-9721-47F59E4D62FE}" presName="textBox4d" presStyleLbl="revTx" presStyleIdx="3" presStyleCnt="4" custScaleX="139882" custScaleY="28419" custLinFactNeighborX="25866" custLinFactNeighborY="-34070">
        <dgm:presLayoutVars>
          <dgm:bulletEnabled val="1"/>
        </dgm:presLayoutVars>
      </dgm:prSet>
      <dgm:spPr/>
    </dgm:pt>
  </dgm:ptLst>
  <dgm:cxnLst>
    <dgm:cxn modelId="{EA01F70E-B6D2-4087-9B98-CDD650D04C19}" srcId="{4D391E93-265B-48A5-A707-C81389D1117D}" destId="{704A9472-C28D-40BD-9721-47F59E4D62FE}" srcOrd="3" destOrd="0" parTransId="{7D8D7A45-54E6-4FAD-99A2-BEDCC66B3419}" sibTransId="{70314DFA-8AE4-4AA8-92F0-787A69108281}"/>
    <dgm:cxn modelId="{AC70230F-DAE8-47DE-A45C-363CD6077F5D}" type="presOf" srcId="{704A9472-C28D-40BD-9721-47F59E4D62FE}" destId="{D27D0601-65F4-4FEA-AE02-5BDF72BBA6D1}" srcOrd="0" destOrd="0" presId="urn:microsoft.com/office/officeart/2005/8/layout/arrow2"/>
    <dgm:cxn modelId="{61DEDF20-A27D-484B-B0B1-6DA8FA891CD9}" srcId="{4D391E93-265B-48A5-A707-C81389D1117D}" destId="{E9AAAFC9-FDD8-4165-BDD4-7820FF5116FE}" srcOrd="1" destOrd="0" parTransId="{06D33F96-3E92-4CC1-950E-A3F2741229A9}" sibTransId="{714E7FEF-1C34-4479-B8E3-B0A840E86995}"/>
    <dgm:cxn modelId="{691C846C-FFD3-4EE5-9742-2094AD302E7A}" srcId="{4D391E93-265B-48A5-A707-C81389D1117D}" destId="{70A7BDD1-C930-4BDA-B56A-318F91980244}" srcOrd="0" destOrd="0" parTransId="{B662E7B0-7306-44E2-9253-9475F957B78F}" sibTransId="{0FE24715-2525-4E7D-906E-A6A9A44BD8BB}"/>
    <dgm:cxn modelId="{2AC047A6-BC9E-4EC8-B570-598A5A8258AD}" type="presOf" srcId="{E9AAAFC9-FDD8-4165-BDD4-7820FF5116FE}" destId="{010A3754-D389-42D2-9100-DAF4E5DB5DC3}" srcOrd="0" destOrd="0" presId="urn:microsoft.com/office/officeart/2005/8/layout/arrow2"/>
    <dgm:cxn modelId="{4E2FB2B2-2A78-4F3A-80EF-F8F5B0777D1E}" type="presOf" srcId="{70A7BDD1-C930-4BDA-B56A-318F91980244}" destId="{D98FF089-DA95-472B-BCC4-6F4F7BF48BB6}" srcOrd="0" destOrd="0" presId="urn:microsoft.com/office/officeart/2005/8/layout/arrow2"/>
    <dgm:cxn modelId="{173340CD-17EF-4F81-B465-254090BE43B8}" srcId="{4D391E93-265B-48A5-A707-C81389D1117D}" destId="{0D49E591-7964-4B25-A23C-12EA31A4F13F}" srcOrd="2" destOrd="0" parTransId="{BA2B8BB0-E721-4EFE-9DE4-D9F37FED4B47}" sibTransId="{639C0C8C-B610-459C-807B-5675E260AA8B}"/>
    <dgm:cxn modelId="{1DD1F2F3-E459-4C97-8B5B-97466519B08F}" type="presOf" srcId="{0D49E591-7964-4B25-A23C-12EA31A4F13F}" destId="{9E1A0E82-EF13-4C68-9A85-E96BBBD2BDC8}" srcOrd="0" destOrd="0" presId="urn:microsoft.com/office/officeart/2005/8/layout/arrow2"/>
    <dgm:cxn modelId="{AF7479FA-7A24-42A5-90CF-9D126AD6CCBC}" type="presOf" srcId="{4D391E93-265B-48A5-A707-C81389D1117D}" destId="{120F271D-FD5A-410B-8A96-40604A877A61}" srcOrd="0" destOrd="0" presId="urn:microsoft.com/office/officeart/2005/8/layout/arrow2"/>
    <dgm:cxn modelId="{A5EAFD50-9B4E-4689-87E8-E4D7E227B3BE}" type="presParOf" srcId="{120F271D-FD5A-410B-8A96-40604A877A61}" destId="{757AB31E-04AD-4E9C-9097-7C9580619971}" srcOrd="0" destOrd="0" presId="urn:microsoft.com/office/officeart/2005/8/layout/arrow2"/>
    <dgm:cxn modelId="{3D45D1F1-196A-4E3C-BDDE-2F35BF81AEFD}" type="presParOf" srcId="{120F271D-FD5A-410B-8A96-40604A877A61}" destId="{5B0430BF-B0FA-4753-86D8-BECB3CF7F5AF}" srcOrd="1" destOrd="0" presId="urn:microsoft.com/office/officeart/2005/8/layout/arrow2"/>
    <dgm:cxn modelId="{37395B10-03B9-462E-9C60-4ACFE5FA15F9}" type="presParOf" srcId="{5B0430BF-B0FA-4753-86D8-BECB3CF7F5AF}" destId="{6203C5BD-8461-42B6-80A7-EA1B908FEBB3}" srcOrd="0" destOrd="0" presId="urn:microsoft.com/office/officeart/2005/8/layout/arrow2"/>
    <dgm:cxn modelId="{D82EBC50-3BEB-4781-87F3-0D513A188579}" type="presParOf" srcId="{5B0430BF-B0FA-4753-86D8-BECB3CF7F5AF}" destId="{D98FF089-DA95-472B-BCC4-6F4F7BF48BB6}" srcOrd="1" destOrd="0" presId="urn:microsoft.com/office/officeart/2005/8/layout/arrow2"/>
    <dgm:cxn modelId="{697D90E4-AF65-4848-8DA4-06F476443F71}" type="presParOf" srcId="{5B0430BF-B0FA-4753-86D8-BECB3CF7F5AF}" destId="{BA69D8EC-BE03-4FD4-B857-93306A20A5B6}" srcOrd="2" destOrd="0" presId="urn:microsoft.com/office/officeart/2005/8/layout/arrow2"/>
    <dgm:cxn modelId="{A7BC38B3-EE15-4045-9B46-3663F7D74C38}" type="presParOf" srcId="{5B0430BF-B0FA-4753-86D8-BECB3CF7F5AF}" destId="{010A3754-D389-42D2-9100-DAF4E5DB5DC3}" srcOrd="3" destOrd="0" presId="urn:microsoft.com/office/officeart/2005/8/layout/arrow2"/>
    <dgm:cxn modelId="{ED8363DA-93AE-4F80-BD9B-B4B9898AF88D}" type="presParOf" srcId="{5B0430BF-B0FA-4753-86D8-BECB3CF7F5AF}" destId="{8ECEB71D-121B-4068-92DF-17B9A5F3408D}" srcOrd="4" destOrd="0" presId="urn:microsoft.com/office/officeart/2005/8/layout/arrow2"/>
    <dgm:cxn modelId="{4ED35FF9-F474-467D-B3E7-7AA7DD2017E2}" type="presParOf" srcId="{5B0430BF-B0FA-4753-86D8-BECB3CF7F5AF}" destId="{9E1A0E82-EF13-4C68-9A85-E96BBBD2BDC8}" srcOrd="5" destOrd="0" presId="urn:microsoft.com/office/officeart/2005/8/layout/arrow2"/>
    <dgm:cxn modelId="{6E119B48-361A-497A-8824-205451B3A6A0}" type="presParOf" srcId="{5B0430BF-B0FA-4753-86D8-BECB3CF7F5AF}" destId="{B94B69C8-8BA1-41EA-8978-470EA51451AC}" srcOrd="6" destOrd="0" presId="urn:microsoft.com/office/officeart/2005/8/layout/arrow2"/>
    <dgm:cxn modelId="{8FAA3FAF-BD29-4130-BD55-0286B28290F0}" type="presParOf" srcId="{5B0430BF-B0FA-4753-86D8-BECB3CF7F5AF}" destId="{D27D0601-65F4-4FEA-AE02-5BDF72BBA6D1}" srcOrd="7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7AB31E-04AD-4E9C-9097-7C9580619971}">
      <dsp:nvSpPr>
        <dsp:cNvPr id="0" name=""/>
        <dsp:cNvSpPr/>
      </dsp:nvSpPr>
      <dsp:spPr>
        <a:xfrm>
          <a:off x="3" y="0"/>
          <a:ext cx="5513879" cy="2612678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03C5BD-8461-42B6-80A7-EA1B908FEBB3}">
      <dsp:nvSpPr>
        <dsp:cNvPr id="0" name=""/>
        <dsp:cNvSpPr/>
      </dsp:nvSpPr>
      <dsp:spPr>
        <a:xfrm>
          <a:off x="1078559" y="1942787"/>
          <a:ext cx="96146" cy="961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8FF089-DA95-472B-BCC4-6F4F7BF48BB6}">
      <dsp:nvSpPr>
        <dsp:cNvPr id="0" name=""/>
        <dsp:cNvSpPr/>
      </dsp:nvSpPr>
      <dsp:spPr>
        <a:xfrm>
          <a:off x="676083" y="1990860"/>
          <a:ext cx="1615927" cy="621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946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Now, WI ~ 1,5</a:t>
          </a:r>
        </a:p>
      </dsp:txBody>
      <dsp:txXfrm>
        <a:off x="676083" y="1990860"/>
        <a:ext cx="1615927" cy="621817"/>
      </dsp:txXfrm>
    </dsp:sp>
    <dsp:sp modelId="{BA69D8EC-BE03-4FD4-B857-93306A20A5B6}">
      <dsp:nvSpPr>
        <dsp:cNvPr id="0" name=""/>
        <dsp:cNvSpPr/>
      </dsp:nvSpPr>
      <dsp:spPr>
        <a:xfrm>
          <a:off x="1757855" y="1335078"/>
          <a:ext cx="167211" cy="1672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0A3754-D389-42D2-9100-DAF4E5DB5DC3}">
      <dsp:nvSpPr>
        <dsp:cNvPr id="0" name=""/>
        <dsp:cNvSpPr/>
      </dsp:nvSpPr>
      <dsp:spPr>
        <a:xfrm>
          <a:off x="1575302" y="1596654"/>
          <a:ext cx="1410176" cy="838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602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2025, WI = 1,3</a:t>
          </a:r>
        </a:p>
      </dsp:txBody>
      <dsp:txXfrm>
        <a:off x="1575302" y="1596654"/>
        <a:ext cx="1410176" cy="838052"/>
      </dsp:txXfrm>
    </dsp:sp>
    <dsp:sp modelId="{8ECEB71D-121B-4068-92DF-17B9A5F3408D}">
      <dsp:nvSpPr>
        <dsp:cNvPr id="0" name=""/>
        <dsp:cNvSpPr/>
      </dsp:nvSpPr>
      <dsp:spPr>
        <a:xfrm>
          <a:off x="2625264" y="887265"/>
          <a:ext cx="221555" cy="22155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1A0E82-EF13-4C68-9A85-E96BBBD2BDC8}">
      <dsp:nvSpPr>
        <dsp:cNvPr id="0" name=""/>
        <dsp:cNvSpPr/>
      </dsp:nvSpPr>
      <dsp:spPr>
        <a:xfrm>
          <a:off x="2443925" y="1200558"/>
          <a:ext cx="1474365" cy="13568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97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2030, WI = 1,2</a:t>
          </a:r>
        </a:p>
      </dsp:txBody>
      <dsp:txXfrm>
        <a:off x="2443925" y="1200558"/>
        <a:ext cx="1474365" cy="1356890"/>
      </dsp:txXfrm>
    </dsp:sp>
    <dsp:sp modelId="{B94B69C8-8BA1-41EA-8978-470EA51451AC}">
      <dsp:nvSpPr>
        <dsp:cNvPr id="0" name=""/>
        <dsp:cNvSpPr/>
      </dsp:nvSpPr>
      <dsp:spPr>
        <a:xfrm>
          <a:off x="3570008" y="590987"/>
          <a:ext cx="296800" cy="2968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7D0601-65F4-4FEA-AE02-5BDF72BBA6D1}">
      <dsp:nvSpPr>
        <dsp:cNvPr id="0" name=""/>
        <dsp:cNvSpPr/>
      </dsp:nvSpPr>
      <dsp:spPr>
        <a:xfrm>
          <a:off x="3770422" y="771617"/>
          <a:ext cx="1227967" cy="532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268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2040, WI = 0</a:t>
          </a:r>
        </a:p>
      </dsp:txBody>
      <dsp:txXfrm>
        <a:off x="3770422" y="771617"/>
        <a:ext cx="1227967" cy="532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0.07576</cdr:x>
      <cdr:y>0.13633</cdr:y>
    </cdr:from>
    <cdr:to>
      <cdr:x>0.91963</cdr:x>
      <cdr:y>0.13633</cdr:y>
    </cdr:to>
    <cdr:cxnSp macro="">
      <cdr:nvCxnSpPr>
        <cdr:cNvPr id="3" name="Straight Connector 2">
          <a:extLst xmlns:a="http://schemas.openxmlformats.org/drawingml/2006/main">
            <a:ext uri="{FF2B5EF4-FFF2-40B4-BE49-F238E27FC236}">
              <a16:creationId xmlns:a16="http://schemas.microsoft.com/office/drawing/2014/main" id="{AD722A78-9836-4B6C-A025-43F49733806B}"/>
            </a:ext>
          </a:extLst>
        </cdr:cNvPr>
        <cdr:cNvCxnSpPr/>
      </cdr:nvCxnSpPr>
      <cdr:spPr>
        <a:xfrm xmlns:a="http://schemas.openxmlformats.org/drawingml/2006/main">
          <a:off x="507442" y="609796"/>
          <a:ext cx="5652221" cy="0"/>
        </a:xfrm>
        <a:prstGeom xmlns:a="http://schemas.openxmlformats.org/drawingml/2006/main" prst="line">
          <a:avLst/>
        </a:prstGeom>
        <a:ln xmlns:a="http://schemas.openxmlformats.org/drawingml/2006/main" w="25400">
          <a:solidFill>
            <a:srgbClr val="FF0000"/>
          </a:solidFill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591A9D0-DC9E-6040-BB60-0CF26879D4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04A91E-A4A7-8042-A888-0C4BE263E1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73ABC60-03D2-0943-9F54-2C59A985857B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7F1DA-E64D-C24D-A9E1-C2723276A12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06A863-BF50-A340-ADF1-7225A18B9B4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FF75171E-F325-7540-911E-EF195DE66B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107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Shape 125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1" name="Shape 126"/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975360" y="4560570"/>
            <a:ext cx="5364480" cy="4320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097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j-lt"/>
        <a:ea typeface="+mj-ea"/>
        <a:cs typeface="+mj-cs"/>
        <a:sym typeface="Arial" panose="020B0604020202020204" pitchFamily="34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j-lt"/>
        <a:ea typeface="+mj-ea"/>
        <a:cs typeface="+mj-cs"/>
        <a:sym typeface="Arial" panose="020B0604020202020204" pitchFamily="34" charset="0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j-lt"/>
        <a:ea typeface="+mj-ea"/>
        <a:cs typeface="+mj-cs"/>
        <a:sym typeface="Arial" panose="020B0604020202020204" pitchFamily="34" charset="0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j-lt"/>
        <a:ea typeface="+mj-ea"/>
        <a:cs typeface="+mj-cs"/>
        <a:sym typeface="Arial" panose="020B0604020202020204" pitchFamily="34" charset="0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400">
        <a:solidFill>
          <a:schemeClr val="tx1"/>
        </a:solidFill>
        <a:latin typeface="+mj-lt"/>
        <a:ea typeface="+mj-ea"/>
        <a:cs typeface="+mj-cs"/>
        <a:sym typeface="Arial" panose="020B0604020202020204" pitchFamily="34" charset="0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13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4098" name="Shape 134"/>
          <p:cNvSpPr>
            <a:spLocks noGrp="1" noChangeArrowheads="1"/>
          </p:cNvSpPr>
          <p:nvPr>
            <p:ph type="body" sz="quarter" idx="1"/>
          </p:nvPr>
        </p:nvSpPr>
        <p:spPr/>
        <p:txBody>
          <a:bodyPr/>
          <a:lstStyle/>
          <a:p>
            <a:pPr defTabSz="483306" eaLnBrk="1" hangingPunct="1">
              <a:lnSpc>
                <a:spcPct val="118000"/>
              </a:lnSpc>
              <a:spcBef>
                <a:spcPct val="0"/>
              </a:spcBef>
            </a:pPr>
            <a:endParaRPr lang="en-US" sz="2100">
              <a:solidFill>
                <a:srgbClr val="000000"/>
              </a:solidFill>
              <a:latin typeface="Montserrat Light" panose="00000400000000000000" pitchFamily="2" charset="0"/>
              <a:sym typeface="Montserrat Light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5037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1218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0193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6351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8145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345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349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8134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8532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1117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672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8717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9688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9321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0726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7204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6312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4692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864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6798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39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574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8371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305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93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73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ning Slide_Red_Dragon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634998" y="2056495"/>
            <a:ext cx="11557002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5400">
                <a:solidFill>
                  <a:srgbClr val="FFFFF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AA645DC9-FC80-A242-A5B6-3828ED1E7B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6453" y="166496"/>
            <a:ext cx="1748405" cy="1747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500BC-6642-974E-AA19-892D95C5DEC6}"/>
              </a:ext>
            </a:extLst>
          </p:cNvPr>
          <p:cNvCxnSpPr/>
          <p:nvPr userDrawn="1"/>
        </p:nvCxnSpPr>
        <p:spPr>
          <a:xfrm>
            <a:off x="1361456" y="4200237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998" y="2994986"/>
            <a:ext cx="11557002" cy="730338"/>
          </a:xfrm>
        </p:spPr>
        <p:txBody>
          <a:bodyPr/>
          <a:lstStyle>
            <a:lvl1pPr marL="26987" indent="0">
              <a:buNone/>
              <a:defRPr sz="54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4998" y="5687869"/>
            <a:ext cx="11557002" cy="730338"/>
          </a:xfrm>
        </p:spPr>
        <p:txBody>
          <a:bodyPr/>
          <a:lstStyle>
            <a:lvl1pPr marL="26987" indent="0">
              <a:buNone/>
              <a:defRPr sz="20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MM DD, YYYY</a:t>
            </a:r>
          </a:p>
        </p:txBody>
      </p:sp>
    </p:spTree>
    <p:extLst>
      <p:ext uri="{BB962C8B-B14F-4D97-AF65-F5344CB8AC3E}">
        <p14:creationId xmlns:p14="http://schemas.microsoft.com/office/powerpoint/2010/main" val="1897851761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F9570B-460F-0E47-8006-A1DDEBC9A3AA}"/>
              </a:ext>
            </a:extLst>
          </p:cNvPr>
          <p:cNvCxnSpPr>
            <a:cxnSpLocks/>
          </p:cNvCxnSpPr>
          <p:nvPr userDrawn="1"/>
        </p:nvCxnSpPr>
        <p:spPr>
          <a:xfrm>
            <a:off x="5672279" y="3128046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itle Text">
            <a:extLst>
              <a:ext uri="{FF2B5EF4-FFF2-40B4-BE49-F238E27FC236}">
                <a16:creationId xmlns:a16="http://schemas.microsoft.com/office/drawing/2014/main" id="{4F8096AB-96FA-2741-ABCA-FF786875C03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6032206" y="3011872"/>
            <a:ext cx="6096000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7ADBB00-63F2-7F4D-A72D-A3A934605A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31745" y="3816998"/>
            <a:ext cx="5302562" cy="1010183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FFFFFF"/>
                </a:solidFill>
                <a:latin typeface="Source Sans Pro" panose="020B0503030403020204" pitchFamily="34" charset="0"/>
              </a:rPr>
              <a:t>Contrary to popular belief, Lorem Ipsum is not simply random text. </a:t>
            </a:r>
            <a:endParaRPr kumimoji="0" lang="en-US" sz="2000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0880264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F9570B-460F-0E47-8006-A1DDEBC9A3AA}"/>
              </a:ext>
            </a:extLst>
          </p:cNvPr>
          <p:cNvCxnSpPr>
            <a:cxnSpLocks/>
          </p:cNvCxnSpPr>
          <p:nvPr userDrawn="1"/>
        </p:nvCxnSpPr>
        <p:spPr>
          <a:xfrm>
            <a:off x="5672279" y="3128046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itle Text">
            <a:extLst>
              <a:ext uri="{FF2B5EF4-FFF2-40B4-BE49-F238E27FC236}">
                <a16:creationId xmlns:a16="http://schemas.microsoft.com/office/drawing/2014/main" id="{4F8096AB-96FA-2741-ABCA-FF786875C03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6032206" y="3011872"/>
            <a:ext cx="6096000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DA282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7ADBB00-63F2-7F4D-A72D-A3A934605A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31744" y="3816998"/>
            <a:ext cx="5855453" cy="1010183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classical.</a:t>
            </a:r>
            <a:endParaRPr kumimoji="0" lang="en-US" sz="2000" i="0" u="none" strike="noStrike" cap="none" normalizeH="0" baseline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DA320A-03B8-FE42-83F2-E0217F823E40}"/>
              </a:ext>
            </a:extLst>
          </p:cNvPr>
          <p:cNvSpPr/>
          <p:nvPr userDrawn="1"/>
        </p:nvSpPr>
        <p:spPr>
          <a:xfrm>
            <a:off x="-905060" y="3179454"/>
            <a:ext cx="385947" cy="637544"/>
          </a:xfrm>
          <a:prstGeom prst="rect">
            <a:avLst/>
          </a:prstGeom>
          <a:solidFill>
            <a:schemeClr val="accent2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5258626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0" y="4065345"/>
            <a:ext cx="1219200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400">
                <a:solidFill>
                  <a:srgbClr val="FFFFFF"/>
                </a:solidFill>
              </a:defRPr>
            </a:lvl1pPr>
          </a:lstStyle>
          <a:p>
            <a:r>
              <a:rPr lang="en-US"/>
              <a:t>01. TITLE TEXT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FEE4BC51-B848-6A41-98EA-B428AB44BB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197437" y="251525"/>
            <a:ext cx="1797124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65F958-97DC-1F4D-A615-8FF68DDC7930}"/>
              </a:ext>
            </a:extLst>
          </p:cNvPr>
          <p:cNvCxnSpPr/>
          <p:nvPr userDrawn="1"/>
        </p:nvCxnSpPr>
        <p:spPr>
          <a:xfrm>
            <a:off x="6095999" y="2817000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6CD2DB0-BEB3-7B46-8089-68BA7F47FB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" y="5022753"/>
            <a:ext cx="12192000" cy="677863"/>
          </a:xfrm>
        </p:spPr>
        <p:txBody>
          <a:bodyPr/>
          <a:lstStyle>
            <a:lvl1pPr marL="26987" indent="0" algn="ctr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FFFFFF"/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 Latin literature from 45 BC, </a:t>
            </a:r>
            <a:endParaRPr kumimoji="0" lang="en-US" sz="2000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1363410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0" y="4065345"/>
            <a:ext cx="1219200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400">
                <a:solidFill>
                  <a:srgbClr val="DA282F"/>
                </a:solidFill>
              </a:defRPr>
            </a:lvl1pPr>
          </a:lstStyle>
          <a:p>
            <a:r>
              <a:rPr lang="en-US"/>
              <a:t>01. TITLE TEXT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FEE4BC51-B848-6A41-98EA-B428AB44BB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197437" y="251525"/>
            <a:ext cx="1797123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65F958-97DC-1F4D-A615-8FF68DDC7930}"/>
              </a:ext>
            </a:extLst>
          </p:cNvPr>
          <p:cNvCxnSpPr/>
          <p:nvPr userDrawn="1"/>
        </p:nvCxnSpPr>
        <p:spPr>
          <a:xfrm>
            <a:off x="6095999" y="2817000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6CD2DB0-BEB3-7B46-8089-68BA7F47FB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" y="5022753"/>
            <a:ext cx="12192000" cy="677863"/>
          </a:xfrm>
        </p:spPr>
        <p:txBody>
          <a:bodyPr/>
          <a:lstStyle>
            <a:lvl1pPr marL="26987" indent="0" algn="ctr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 Latin literature from 45 BC, </a:t>
            </a:r>
            <a:endParaRPr kumimoji="0" lang="en-US" sz="2000" i="0" u="none" strike="noStrike" cap="none" normalizeH="0" baseline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204728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7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0" name="Picture 7">
            <a:extLst>
              <a:ext uri="{FF2B5EF4-FFF2-40B4-BE49-F238E27FC236}">
                <a16:creationId xmlns:a16="http://schemas.microsoft.com/office/drawing/2014/main" id="{916E40DF-A139-894E-BDD5-2B2DFDA8B3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298876" y="2468798"/>
            <a:ext cx="1797124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548F09-6CEC-744D-B970-3A90CEE70426}"/>
              </a:ext>
            </a:extLst>
          </p:cNvPr>
          <p:cNvCxnSpPr>
            <a:cxnSpLocks/>
          </p:cNvCxnSpPr>
          <p:nvPr userDrawn="1"/>
        </p:nvCxnSpPr>
        <p:spPr>
          <a:xfrm>
            <a:off x="4641668" y="4356320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itle Text">
            <a:extLst>
              <a:ext uri="{FF2B5EF4-FFF2-40B4-BE49-F238E27FC236}">
                <a16:creationId xmlns:a16="http://schemas.microsoft.com/office/drawing/2014/main" id="{2C507A5B-B5FD-C742-BF49-8CB94A8D99B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017793" y="4140584"/>
            <a:ext cx="6096000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4FC56-EE9C-EF4E-B72A-217D45E6E8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17331" y="4945710"/>
            <a:ext cx="6095987" cy="1010183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FFFFFF"/>
                </a:solidFill>
                <a:latin typeface="Source Sans Pro" panose="020B0503030403020204" pitchFamily="34" charset="0"/>
              </a:rPr>
              <a:t>Contrary to popular belief, Lorem Ipsum is not simply random text. </a:t>
            </a:r>
            <a:endParaRPr kumimoji="0" lang="en-US" sz="2000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86386524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8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7">
            <a:extLst>
              <a:ext uri="{FF2B5EF4-FFF2-40B4-BE49-F238E27FC236}">
                <a16:creationId xmlns:a16="http://schemas.microsoft.com/office/drawing/2014/main" id="{916E40DF-A139-894E-BDD5-2B2DFDA8B3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298876" y="2468798"/>
            <a:ext cx="1797123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548F09-6CEC-744D-B970-3A90CEE70426}"/>
              </a:ext>
            </a:extLst>
          </p:cNvPr>
          <p:cNvCxnSpPr>
            <a:cxnSpLocks/>
          </p:cNvCxnSpPr>
          <p:nvPr userDrawn="1"/>
        </p:nvCxnSpPr>
        <p:spPr>
          <a:xfrm>
            <a:off x="4641668" y="4356320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itle Text">
            <a:extLst>
              <a:ext uri="{FF2B5EF4-FFF2-40B4-BE49-F238E27FC236}">
                <a16:creationId xmlns:a16="http://schemas.microsoft.com/office/drawing/2014/main" id="{2C507A5B-B5FD-C742-BF49-8CB94A8D99B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017793" y="4140584"/>
            <a:ext cx="6096000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DA282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4FC56-EE9C-EF4E-B72A-217D45E6E8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17331" y="4945710"/>
            <a:ext cx="6095987" cy="1010183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classical.</a:t>
            </a:r>
            <a:endParaRPr kumimoji="0" lang="en-US" sz="2000" i="0" u="none" strike="noStrike" cap="none" normalizeH="0" baseline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99122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2A96D8-C292-884C-A70B-A5AAFDC12080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E9FCEB2-0E2D-9A44-870F-BD69C5931D9B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F26EA7F-BD22-0F46-A92D-C95F120846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4022956361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2A96D8-C292-884C-A70B-A5AAFDC12080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E9FCEB2-0E2D-9A44-870F-BD69C5931D9B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F26EA7F-BD22-0F46-A92D-C95F120846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146004071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2A96D8-C292-884C-A70B-A5AAFDC12080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Title Text">
            <a:extLst>
              <a:ext uri="{FF2B5EF4-FFF2-40B4-BE49-F238E27FC236}">
                <a16:creationId xmlns:a16="http://schemas.microsoft.com/office/drawing/2014/main" id="{4DA38A38-79CA-9846-A852-6681F7D88566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847E90E-42FE-5D47-8474-59F0FA7E1C4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2062285406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9107E2-F9B2-ED41-85E5-2BF73A9732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D6A275A-BF73-E64D-861B-2184151480C7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06DE1C66-F92B-4E4F-928A-CD57DED03C4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464305F-37FC-384C-8A0F-558D9CE0FC5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138184056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ning Slide_Red_DragonC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0" y="2056495"/>
            <a:ext cx="1219200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400">
                <a:solidFill>
                  <a:srgbClr val="FFFFF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994986"/>
            <a:ext cx="12192000" cy="730338"/>
          </a:xfrm>
        </p:spPr>
        <p:txBody>
          <a:bodyPr/>
          <a:lstStyle>
            <a:lvl1pPr marL="26987" indent="0" algn="ctr">
              <a:buNone/>
              <a:defRPr sz="54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5687869"/>
            <a:ext cx="12192000" cy="730338"/>
          </a:xfrm>
        </p:spPr>
        <p:txBody>
          <a:bodyPr/>
          <a:lstStyle>
            <a:lvl1pPr marL="26987" indent="0" algn="ctr">
              <a:buNone/>
              <a:defRPr sz="20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MM DD, YYYY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AA2563-5E90-474F-BF87-BBC6AEE9AAAE}"/>
              </a:ext>
            </a:extLst>
          </p:cNvPr>
          <p:cNvCxnSpPr/>
          <p:nvPr userDrawn="1"/>
        </p:nvCxnSpPr>
        <p:spPr>
          <a:xfrm>
            <a:off x="6132522" y="4172989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9" name="Picture 7">
            <a:extLst>
              <a:ext uri="{FF2B5EF4-FFF2-40B4-BE49-F238E27FC236}">
                <a16:creationId xmlns:a16="http://schemas.microsoft.com/office/drawing/2014/main" id="{4EF558D1-CD74-DF42-955E-C2F79444D14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8320" y="166496"/>
            <a:ext cx="1748405" cy="1747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0196834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447671" y="-7086"/>
            <a:ext cx="1445672" cy="1443955"/>
          </a:xfrm>
          <a:prstGeom prst="rect">
            <a:avLst/>
          </a:prstGeom>
          <a:noFill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289CF7-A603-9144-9BD5-244B64E24C3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B7EA0634-87E7-064F-A612-D027AEBA819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ED60600-AD81-394E-8755-786CD7FD3E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4052641299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447671" y="-7086"/>
            <a:ext cx="1445672" cy="1443955"/>
          </a:xfrm>
          <a:prstGeom prst="rect">
            <a:avLst/>
          </a:prstGeom>
          <a:noFill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289CF7-A603-9144-9BD5-244B64E24C3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B7EA0634-87E7-064F-A612-D027AEBA819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ED60600-AD81-394E-8755-786CD7FD3E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990177693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6">
    <p:bg>
      <p:bgPr>
        <a:solidFill>
          <a:srgbClr val="DA28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447671" y="-7086"/>
            <a:ext cx="1445672" cy="1443955"/>
          </a:xfrm>
          <a:prstGeom prst="rect">
            <a:avLst/>
          </a:prstGeom>
          <a:noFill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289CF7-A603-9144-9BD5-244B64E24C3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B7EA0634-87E7-064F-A612-D027AEBA819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ED60600-AD81-394E-8755-786CD7FD3E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1552792594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_ImageCol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48;p11"/>
          <p:cNvSpPr>
            <a:spLocks noGrp="1"/>
          </p:cNvSpPr>
          <p:nvPr>
            <p:ph type="pic" sz="half" idx="15"/>
          </p:nvPr>
        </p:nvSpPr>
        <p:spPr>
          <a:xfrm>
            <a:off x="530296" y="1586281"/>
            <a:ext cx="11102904" cy="2465019"/>
          </a:xfrm>
          <a:prstGeom prst="rect">
            <a:avLst/>
          </a:prstGeom>
        </p:spPr>
        <p:txBody>
          <a:bodyPr lIns="91439" tIns="45719" rIns="91439" bIns="45719" anchor="t"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pPr lvl="0"/>
            <a:endParaRPr noProof="0">
              <a:sym typeface="Helvetica Neue"/>
            </a:endParaRPr>
          </a:p>
        </p:txBody>
      </p:sp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A3DD5B-86E9-2C45-8D9C-DA5A4CE019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30824E1-7DF4-F441-A77C-C017DA97F7F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08F416-3FBA-2C4D-8DD7-32C2AB6BF10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5ED3AFF-5FC0-B54E-9738-2C367999F89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2044304790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_ImageCol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48;p11"/>
          <p:cNvSpPr>
            <a:spLocks noGrp="1"/>
          </p:cNvSpPr>
          <p:nvPr>
            <p:ph type="pic" sz="half" idx="15"/>
          </p:nvPr>
        </p:nvSpPr>
        <p:spPr>
          <a:xfrm>
            <a:off x="1043628" y="1586281"/>
            <a:ext cx="4672926" cy="4523076"/>
          </a:xfrm>
          <a:prstGeom prst="rect">
            <a:avLst/>
          </a:prstGeom>
        </p:spPr>
        <p:txBody>
          <a:bodyPr lIns="91439" tIns="45719" rIns="91439" bIns="45719" anchor="t"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pPr lvl="0"/>
            <a:endParaRPr noProof="0">
              <a:sym typeface="Helvetica Neue"/>
            </a:endParaRPr>
          </a:p>
        </p:txBody>
      </p:sp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A3DD5B-86E9-2C45-8D9C-DA5A4CE019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30824E1-7DF4-F441-A77C-C017DA97F7F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08F416-3FBA-2C4D-8DD7-32C2AB6BF10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5ED3AFF-5FC0-B54E-9738-2C367999F89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/>
              <a:t>SUB_HEADLINE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72657B8-A02E-814A-BB52-80181BEC6A7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14" y="1586281"/>
            <a:ext cx="5797330" cy="4523076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classical.</a:t>
            </a:r>
            <a:endParaRPr kumimoji="0" lang="en-US" sz="2000" i="0" u="none" strike="noStrike" cap="none" normalizeH="0" baseline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1482939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You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803900" y="3429000"/>
            <a:ext cx="6388100" cy="64770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16344141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803900" y="3429000"/>
            <a:ext cx="6388100" cy="64770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A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DA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  <a:endParaRPr lang="en-US" sz="4000" b="1" kern="0">
              <a:solidFill>
                <a:srgbClr val="FFFFFF"/>
              </a:solidFill>
              <a:latin typeface="Source Sans Pro" panose="020B0503030403020204" pitchFamily="34" charset="0"/>
              <a:ea typeface="Source Sans Pro" panose="020B0503030403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5592649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0" y="3171091"/>
            <a:ext cx="12192000" cy="791308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 sz="4000" baseline="0">
                <a:solidFill>
                  <a:srgbClr val="FFFFFF"/>
                </a:solidFill>
              </a:defRPr>
            </a:lvl1pPr>
          </a:lstStyle>
          <a:p>
            <a:pPr algn="ctr"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26978586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Title Text">
            <a:extLst>
              <a:ext uri="{FF2B5EF4-FFF2-40B4-BE49-F238E27FC236}">
                <a16:creationId xmlns:a16="http://schemas.microsoft.com/office/drawing/2014/main" id="{4688540F-6E31-0F4E-91A0-2650432AADDA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0" y="3171091"/>
            <a:ext cx="12192000" cy="791308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DA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  <a:endParaRPr lang="en-US" sz="4000" b="1" kern="0">
              <a:solidFill>
                <a:srgbClr val="FFFFFF"/>
              </a:solidFill>
              <a:latin typeface="Source Sans Pro" panose="020B0503030403020204" pitchFamily="34" charset="0"/>
              <a:ea typeface="Source Sans Pro" panose="020B0503030403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4587098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0" y="4273061"/>
            <a:ext cx="12192000" cy="791308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 sz="4000" baseline="0">
                <a:solidFill>
                  <a:srgbClr val="FFFFFF"/>
                </a:solidFill>
              </a:defRPr>
            </a:lvl1pPr>
          </a:lstStyle>
          <a:p>
            <a:pPr algn="ctr"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72153008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ning Slide_Red_Dragon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5359920" y="2412524"/>
            <a:ext cx="683208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59920" y="3351015"/>
            <a:ext cx="6832080" cy="730338"/>
          </a:xfrm>
        </p:spPr>
        <p:txBody>
          <a:bodyPr/>
          <a:lstStyle>
            <a:lvl1pPr marL="26987" indent="0" algn="l">
              <a:buNone/>
              <a:defRPr sz="40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59920" y="5687869"/>
            <a:ext cx="6832080" cy="730338"/>
          </a:xfrm>
        </p:spPr>
        <p:txBody>
          <a:bodyPr/>
          <a:lstStyle>
            <a:lvl1pPr marL="26987" indent="0" algn="l">
              <a:buNone/>
              <a:defRPr sz="20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MM DD, YYYY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423F1A-49A3-2246-980B-C8C215F4BF85}"/>
              </a:ext>
            </a:extLst>
          </p:cNvPr>
          <p:cNvCxnSpPr/>
          <p:nvPr userDrawn="1"/>
        </p:nvCxnSpPr>
        <p:spPr>
          <a:xfrm>
            <a:off x="6132522" y="4403251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" name="Picture 7">
            <a:extLst>
              <a:ext uri="{FF2B5EF4-FFF2-40B4-BE49-F238E27FC236}">
                <a16:creationId xmlns:a16="http://schemas.microsoft.com/office/drawing/2014/main" id="{D5E23BAC-23CF-0D42-B222-D2643A610B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58320" y="166496"/>
            <a:ext cx="1748405" cy="1747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4695316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0" y="4273061"/>
            <a:ext cx="12192000" cy="791308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>
                <a:solidFill>
                  <a:srgbClr val="DA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  <a:endParaRPr lang="en-US" sz="4000" b="1" kern="0">
              <a:solidFill>
                <a:srgbClr val="FFFFFF"/>
              </a:solidFill>
              <a:latin typeface="Source Sans Pro" panose="020B0503030403020204" pitchFamily="34" charset="0"/>
              <a:ea typeface="Source Sans Pro" panose="020B0503030403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5424323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A436C-490D-444F-8959-E3E924699EA9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3DFE0-7E96-4DB8-92AC-00EA535E8A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 flipH="1">
            <a:off x="537210" y="292024"/>
            <a:ext cx="171450" cy="862405"/>
          </a:xfrm>
          <a:prstGeom prst="rect">
            <a:avLst/>
          </a:prstGeom>
          <a:solidFill>
            <a:srgbClr val="DA27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3812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>
            <a:off x="537210" y="292024"/>
            <a:ext cx="171450" cy="862405"/>
          </a:xfrm>
          <a:prstGeom prst="rect">
            <a:avLst/>
          </a:prstGeom>
          <a:solidFill>
            <a:srgbClr val="DA27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6071" y="56476"/>
            <a:ext cx="1375409" cy="13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374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ning Slide_Red_Dragon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634998" y="2056495"/>
            <a:ext cx="11557002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54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AA645DC9-FC80-A242-A5B6-3828ED1E7B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453" y="166496"/>
            <a:ext cx="1748405" cy="1747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500BC-6642-974E-AA19-892D95C5DEC6}"/>
              </a:ext>
            </a:extLst>
          </p:cNvPr>
          <p:cNvCxnSpPr/>
          <p:nvPr userDrawn="1"/>
        </p:nvCxnSpPr>
        <p:spPr>
          <a:xfrm>
            <a:off x="1361456" y="4200237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998" y="2994986"/>
            <a:ext cx="11557002" cy="730338"/>
          </a:xfrm>
        </p:spPr>
        <p:txBody>
          <a:bodyPr/>
          <a:lstStyle>
            <a:lvl1pPr marL="26987" indent="0">
              <a:buNone/>
              <a:defRPr sz="54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4998" y="5687869"/>
            <a:ext cx="11557002" cy="730338"/>
          </a:xfrm>
        </p:spPr>
        <p:txBody>
          <a:bodyPr/>
          <a:lstStyle>
            <a:lvl1pPr marL="26987" indent="0">
              <a:buNone/>
              <a:defRPr sz="20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MM DD, YYYY</a:t>
            </a:r>
          </a:p>
        </p:txBody>
      </p:sp>
    </p:spTree>
    <p:extLst>
      <p:ext uri="{BB962C8B-B14F-4D97-AF65-F5344CB8AC3E}">
        <p14:creationId xmlns:p14="http://schemas.microsoft.com/office/powerpoint/2010/main" val="2181216848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penning Slide_Red_DragonC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0" y="2056495"/>
            <a:ext cx="1219200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4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994986"/>
            <a:ext cx="12192000" cy="730338"/>
          </a:xfrm>
        </p:spPr>
        <p:txBody>
          <a:bodyPr/>
          <a:lstStyle>
            <a:lvl1pPr marL="26987" indent="0" algn="ctr">
              <a:buNone/>
              <a:defRPr sz="54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5687869"/>
            <a:ext cx="12192000" cy="730338"/>
          </a:xfrm>
        </p:spPr>
        <p:txBody>
          <a:bodyPr/>
          <a:lstStyle>
            <a:lvl1pPr marL="26987" indent="0" algn="ctr">
              <a:buNone/>
              <a:defRPr sz="20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MM DD, YYYY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AA2563-5E90-474F-BF87-BBC6AEE9AAAE}"/>
              </a:ext>
            </a:extLst>
          </p:cNvPr>
          <p:cNvCxnSpPr/>
          <p:nvPr userDrawn="1"/>
        </p:nvCxnSpPr>
        <p:spPr>
          <a:xfrm>
            <a:off x="6132522" y="4172989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9" name="Picture 7">
            <a:extLst>
              <a:ext uri="{FF2B5EF4-FFF2-40B4-BE49-F238E27FC236}">
                <a16:creationId xmlns:a16="http://schemas.microsoft.com/office/drawing/2014/main" id="{4EF558D1-CD74-DF42-955E-C2F79444D14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8320" y="166496"/>
            <a:ext cx="1748405" cy="1747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5899361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ning Slide_Red_Dragon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5359920" y="2412524"/>
            <a:ext cx="683208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59920" y="3351015"/>
            <a:ext cx="6832080" cy="730338"/>
          </a:xfrm>
        </p:spPr>
        <p:txBody>
          <a:bodyPr/>
          <a:lstStyle>
            <a:lvl1pPr marL="26987" indent="0" algn="l">
              <a:buNone/>
              <a:defRPr sz="40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59920" y="5687869"/>
            <a:ext cx="6832080" cy="730338"/>
          </a:xfrm>
        </p:spPr>
        <p:txBody>
          <a:bodyPr/>
          <a:lstStyle>
            <a:lvl1pPr marL="26987" indent="0" algn="l">
              <a:buNone/>
              <a:defRPr sz="2000" spc="300">
                <a:solidFill>
                  <a:srgbClr val="FFFFF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MM DD, YYYY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C423F1A-49A3-2246-980B-C8C215F4BF85}"/>
              </a:ext>
            </a:extLst>
          </p:cNvPr>
          <p:cNvCxnSpPr/>
          <p:nvPr userDrawn="1"/>
        </p:nvCxnSpPr>
        <p:spPr>
          <a:xfrm>
            <a:off x="6132522" y="4403251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" name="Picture 7">
            <a:extLst>
              <a:ext uri="{FF2B5EF4-FFF2-40B4-BE49-F238E27FC236}">
                <a16:creationId xmlns:a16="http://schemas.microsoft.com/office/drawing/2014/main" id="{D5E23BAC-23CF-0D42-B222-D2643A610B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8320" y="166496"/>
            <a:ext cx="1748405" cy="17470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7559486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ning Slide_White_Dragon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634998" y="2056495"/>
            <a:ext cx="11557002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5400">
                <a:solidFill>
                  <a:srgbClr val="DA282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AA645DC9-FC80-A242-A5B6-3828ED1E7B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6453" y="166875"/>
            <a:ext cx="1748405" cy="1746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500BC-6642-974E-AA19-892D95C5DEC6}"/>
              </a:ext>
            </a:extLst>
          </p:cNvPr>
          <p:cNvCxnSpPr/>
          <p:nvPr userDrawn="1"/>
        </p:nvCxnSpPr>
        <p:spPr>
          <a:xfrm>
            <a:off x="1361456" y="4200237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998" y="2994986"/>
            <a:ext cx="11557002" cy="730338"/>
          </a:xfrm>
        </p:spPr>
        <p:txBody>
          <a:bodyPr/>
          <a:lstStyle>
            <a:lvl1pPr marL="26987" indent="0">
              <a:buNone/>
              <a:defRPr sz="5400" spc="300">
                <a:solidFill>
                  <a:srgbClr val="DA282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4998" y="5687869"/>
            <a:ext cx="11557002" cy="730338"/>
          </a:xfrm>
        </p:spPr>
        <p:txBody>
          <a:bodyPr/>
          <a:lstStyle>
            <a:lvl1pPr marL="26987" indent="0">
              <a:buNone/>
              <a:defRPr sz="2000" spc="300">
                <a:solidFill>
                  <a:schemeClr val="bg1">
                    <a:lumMod val="95000"/>
                    <a:lumOff val="5000"/>
                  </a:schemeClr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MM DD, YYYY</a:t>
            </a:r>
          </a:p>
        </p:txBody>
      </p:sp>
    </p:spTree>
    <p:extLst>
      <p:ext uri="{BB962C8B-B14F-4D97-AF65-F5344CB8AC3E}">
        <p14:creationId xmlns:p14="http://schemas.microsoft.com/office/powerpoint/2010/main" val="1892604657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ning Slide_White_DragonC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0" y="2056495"/>
            <a:ext cx="1219200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400">
                <a:solidFill>
                  <a:srgbClr val="DA282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994986"/>
            <a:ext cx="12192000" cy="730338"/>
          </a:xfrm>
        </p:spPr>
        <p:txBody>
          <a:bodyPr/>
          <a:lstStyle>
            <a:lvl1pPr marL="26987" indent="0" algn="ctr">
              <a:buNone/>
              <a:defRPr sz="5400" spc="300">
                <a:solidFill>
                  <a:srgbClr val="DA282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5687869"/>
            <a:ext cx="12192000" cy="730338"/>
          </a:xfrm>
        </p:spPr>
        <p:txBody>
          <a:bodyPr/>
          <a:lstStyle>
            <a:lvl1pPr marL="26987" indent="0" algn="ctr">
              <a:buNone/>
              <a:defRPr sz="2000" spc="300">
                <a:solidFill>
                  <a:schemeClr val="bg1">
                    <a:lumMod val="95000"/>
                    <a:lumOff val="5000"/>
                  </a:schemeClr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 dirty="0"/>
              <a:t>MM DD, YYYY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AA2563-5E90-474F-BF87-BBC6AEE9AAAE}"/>
              </a:ext>
            </a:extLst>
          </p:cNvPr>
          <p:cNvCxnSpPr/>
          <p:nvPr userDrawn="1"/>
        </p:nvCxnSpPr>
        <p:spPr>
          <a:xfrm>
            <a:off x="6132522" y="4172989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9" name="Picture 7">
            <a:extLst>
              <a:ext uri="{FF2B5EF4-FFF2-40B4-BE49-F238E27FC236}">
                <a16:creationId xmlns:a16="http://schemas.microsoft.com/office/drawing/2014/main" id="{4EF558D1-CD74-DF42-955E-C2F79444D14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58320" y="166875"/>
            <a:ext cx="1748405" cy="1746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8421166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_White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489F4DFF-B18F-9442-8A88-1A73AFDA0F1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6736" y="437784"/>
            <a:ext cx="2102449" cy="210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2871E8C-619B-7C43-9BF2-81BD7556D0A1}"/>
              </a:ext>
            </a:extLst>
          </p:cNvPr>
          <p:cNvCxnSpPr/>
          <p:nvPr userDrawn="1"/>
        </p:nvCxnSpPr>
        <p:spPr>
          <a:xfrm>
            <a:off x="1470573" y="2678303"/>
            <a:ext cx="0" cy="1224000"/>
          </a:xfrm>
          <a:prstGeom prst="line">
            <a:avLst/>
          </a:prstGeom>
          <a:noFill/>
          <a:ln w="76200" cap="flat">
            <a:solidFill>
              <a:srgbClr val="D9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Title Text">
            <a:extLst>
              <a:ext uri="{FF2B5EF4-FFF2-40B4-BE49-F238E27FC236}">
                <a16:creationId xmlns:a16="http://schemas.microsoft.com/office/drawing/2014/main" id="{93648B93-9496-B048-901A-EBE2073EA923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01903" y="4093524"/>
            <a:ext cx="11556998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000">
                <a:solidFill>
                  <a:srgbClr val="DA282F"/>
                </a:solidFill>
              </a:defRPr>
            </a:lvl1pPr>
          </a:lstStyle>
          <a:p>
            <a:r>
              <a:rPr lang="en-US" dirty="0"/>
              <a:t>TITLE TEXT</a:t>
            </a:r>
            <a:br>
              <a:rPr lang="en-US" dirty="0"/>
            </a:br>
            <a:r>
              <a:rPr lang="en-US" dirty="0"/>
              <a:t>TITLE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E16ECE0-CC90-3742-B33A-21E816A103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1903" y="5218322"/>
            <a:ext cx="11557002" cy="557391"/>
          </a:xfrm>
        </p:spPr>
        <p:txBody>
          <a:bodyPr/>
          <a:lstStyle>
            <a:lvl1pPr marL="26987" indent="0">
              <a:buNone/>
              <a:defRPr sz="2000" spc="300">
                <a:solidFill>
                  <a:schemeClr val="bg1">
                    <a:lumMod val="95000"/>
                    <a:lumOff val="5000"/>
                  </a:schemeClr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LAYOUT _1</a:t>
            </a:r>
          </a:p>
        </p:txBody>
      </p:sp>
      <p:sp>
        <p:nvSpPr>
          <p:cNvPr id="48" name="Text Placeholder 44">
            <a:extLst>
              <a:ext uri="{FF2B5EF4-FFF2-40B4-BE49-F238E27FC236}">
                <a16:creationId xmlns:a16="http://schemas.microsoft.com/office/drawing/2014/main" id="{7BA35135-DE65-6542-8E59-FC40C2DE7D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31092" y="802826"/>
            <a:ext cx="5668963" cy="456174"/>
          </a:xfrm>
        </p:spPr>
        <p:txBody>
          <a:bodyPr anchor="t"/>
          <a:lstStyle>
            <a:lvl1pPr marL="26987" indent="0">
              <a:buNone/>
              <a:defRPr sz="2400" b="1" i="0"/>
            </a:lvl1pPr>
            <a:lvl2pPr marL="484187" indent="0">
              <a:buNone/>
              <a:defRPr sz="2400" b="1" i="0"/>
            </a:lvl2pPr>
            <a:lvl3pPr marL="941387" indent="0">
              <a:buNone/>
              <a:defRPr sz="2400" b="1" i="0"/>
            </a:lvl3pPr>
            <a:lvl4pPr marL="1398587" indent="0">
              <a:buNone/>
              <a:defRPr sz="2400" b="1" i="0"/>
            </a:lvl4pPr>
            <a:lvl5pPr marL="1855787" indent="0">
              <a:buNone/>
              <a:defRPr sz="2400" b="1" i="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CAE9B6FF-C2F7-714A-BC01-5D851C05B7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90758" y="802826"/>
            <a:ext cx="1097597" cy="456174"/>
          </a:xfrm>
        </p:spPr>
        <p:txBody>
          <a:bodyPr anchor="t"/>
          <a:lstStyle>
            <a:lvl1pPr marL="26987" indent="0">
              <a:buNone/>
              <a:defRPr sz="2800" b="1"/>
            </a:lvl1pPr>
            <a:lvl2pPr>
              <a:defRPr sz="2800" b="1"/>
            </a:lvl2pPr>
            <a:lvl3pPr>
              <a:defRPr sz="2800" b="1"/>
            </a:lvl3pPr>
            <a:lvl4pPr>
              <a:defRPr sz="2800" b="1"/>
            </a:lvl4pPr>
            <a:lvl5pPr>
              <a:defRPr sz="2800" b="1"/>
            </a:lvl5pPr>
          </a:lstStyle>
          <a:p>
            <a:pPr lvl="0"/>
            <a:r>
              <a:rPr lang="en-US" dirty="0"/>
              <a:t>01.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531378B1-C186-A645-ACF7-64B86C5411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31091" y="1284395"/>
            <a:ext cx="5668963" cy="669925"/>
          </a:xfrm>
        </p:spPr>
        <p:txBody>
          <a:bodyPr anchor="t"/>
          <a:lstStyle>
            <a:lvl1pPr marL="312737" indent="-285750">
              <a:buSzPct val="100000"/>
              <a:buFont typeface="Arial" panose="020B0604020202020204" pitchFamily="34" charset="0"/>
              <a:buChar char="•"/>
              <a:defRPr sz="1600"/>
            </a:lvl1pPr>
            <a:lvl2pPr marL="484187" indent="0">
              <a:buNone/>
              <a:defRPr sz="1600"/>
            </a:lvl2pPr>
            <a:lvl3pPr marL="941387" indent="0">
              <a:buNone/>
              <a:defRPr sz="1600"/>
            </a:lvl3pPr>
            <a:lvl4pPr marL="1398587" indent="0">
              <a:buNone/>
              <a:defRPr sz="1600"/>
            </a:lvl4pPr>
            <a:lvl5pPr marL="1855787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6380574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_Whit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CC30C0A9-AA0E-F04E-B8AF-BDC8D312F2AC}"/>
              </a:ext>
            </a:extLst>
          </p:cNvPr>
          <p:cNvSpPr txBox="1"/>
          <p:nvPr userDrawn="1"/>
        </p:nvSpPr>
        <p:spPr>
          <a:xfrm>
            <a:off x="0" y="2883762"/>
            <a:ext cx="12192000" cy="615553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eaLnBrk="1" fontAlgn="auto">
              <a:spcBef>
                <a:spcPts val="0"/>
              </a:spcBef>
              <a:spcAft>
                <a:spcPts val="0"/>
              </a:spcAft>
              <a:defRPr sz="3000" cap="all" spc="981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rPr lang="en-US" sz="4000" b="1" cap="all" spc="100" dirty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Montserrat SemiBold"/>
                <a:sym typeface="Montserrat SemiBold"/>
              </a:rPr>
              <a:t>Presentation Contents</a:t>
            </a:r>
            <a:endParaRPr sz="4000" cap="all" spc="100" dirty="0">
              <a:solidFill>
                <a:srgbClr val="D9282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Montserrat SemiBold"/>
              <a:sym typeface="Montserrat SemiBold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C414AA-85C2-484B-BAD7-04AB679D3B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307282" y="-35014"/>
            <a:ext cx="1650480" cy="1648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474B97F-EBFF-5B48-9B9E-279F1753A430}"/>
              </a:ext>
            </a:extLst>
          </p:cNvPr>
          <p:cNvCxnSpPr/>
          <p:nvPr userDrawn="1"/>
        </p:nvCxnSpPr>
        <p:spPr>
          <a:xfrm>
            <a:off x="6132522" y="1518689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Text Placeholder 44">
            <a:extLst>
              <a:ext uri="{FF2B5EF4-FFF2-40B4-BE49-F238E27FC236}">
                <a16:creationId xmlns:a16="http://schemas.microsoft.com/office/drawing/2014/main" id="{AF9837DD-3719-5447-AEE3-2202C8618A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60692" y="3840218"/>
            <a:ext cx="5668963" cy="456174"/>
          </a:xfrm>
        </p:spPr>
        <p:txBody>
          <a:bodyPr anchor="t"/>
          <a:lstStyle>
            <a:lvl1pPr marL="26987" indent="0">
              <a:buNone/>
              <a:defRPr sz="2400" b="1" i="0"/>
            </a:lvl1pPr>
            <a:lvl2pPr marL="484187" indent="0">
              <a:buNone/>
              <a:defRPr sz="2400" b="1" i="0"/>
            </a:lvl2pPr>
            <a:lvl3pPr marL="941387" indent="0">
              <a:buNone/>
              <a:defRPr sz="2400" b="1" i="0"/>
            </a:lvl3pPr>
            <a:lvl4pPr marL="1398587" indent="0">
              <a:buNone/>
              <a:defRPr sz="2400" b="1" i="0"/>
            </a:lvl4pPr>
            <a:lvl5pPr marL="1855787" indent="0">
              <a:buNone/>
              <a:defRPr sz="2400" b="1" i="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6">
            <a:extLst>
              <a:ext uri="{FF2B5EF4-FFF2-40B4-BE49-F238E27FC236}">
                <a16:creationId xmlns:a16="http://schemas.microsoft.com/office/drawing/2014/main" id="{7771DE29-2157-5B41-9749-971D263A6E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58" y="3840218"/>
            <a:ext cx="1097597" cy="456174"/>
          </a:xfrm>
        </p:spPr>
        <p:txBody>
          <a:bodyPr anchor="t"/>
          <a:lstStyle>
            <a:lvl1pPr marL="26987" indent="0">
              <a:buNone/>
              <a:defRPr sz="2800" b="1"/>
            </a:lvl1pPr>
            <a:lvl2pPr>
              <a:defRPr sz="2800" b="1"/>
            </a:lvl2pPr>
            <a:lvl3pPr>
              <a:defRPr sz="2800" b="1"/>
            </a:lvl3pPr>
            <a:lvl4pPr>
              <a:defRPr sz="2800" b="1"/>
            </a:lvl4pPr>
            <a:lvl5pPr>
              <a:defRPr sz="2800" b="1"/>
            </a:lvl5pPr>
          </a:lstStyle>
          <a:p>
            <a:pPr lvl="0"/>
            <a:r>
              <a:rPr lang="en-US" dirty="0"/>
              <a:t>01.</a:t>
            </a:r>
          </a:p>
        </p:txBody>
      </p:sp>
      <p:sp>
        <p:nvSpPr>
          <p:cNvPr id="12" name="Text Placeholder 50">
            <a:extLst>
              <a:ext uri="{FF2B5EF4-FFF2-40B4-BE49-F238E27FC236}">
                <a16:creationId xmlns:a16="http://schemas.microsoft.com/office/drawing/2014/main" id="{A0203F2F-DE8A-5249-9306-4176327880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60691" y="4321787"/>
            <a:ext cx="5668963" cy="669925"/>
          </a:xfrm>
        </p:spPr>
        <p:txBody>
          <a:bodyPr anchor="t"/>
          <a:lstStyle>
            <a:lvl1pPr marL="312737" indent="-285750">
              <a:buSzPct val="100000"/>
              <a:buFont typeface="Arial" panose="020B0604020202020204" pitchFamily="34" charset="0"/>
              <a:buChar char="•"/>
              <a:defRPr sz="1600"/>
            </a:lvl1pPr>
            <a:lvl2pPr marL="484187" indent="0">
              <a:buNone/>
              <a:defRPr sz="1600"/>
            </a:lvl2pPr>
            <a:lvl3pPr marL="941387" indent="0">
              <a:buNone/>
              <a:defRPr sz="1600"/>
            </a:lvl3pPr>
            <a:lvl4pPr marL="1398587" indent="0">
              <a:buNone/>
              <a:defRPr sz="1600"/>
            </a:lvl4pPr>
            <a:lvl5pPr marL="1855787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1263389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ning Slide_White_Dragon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634998" y="2056495"/>
            <a:ext cx="11557002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5400">
                <a:solidFill>
                  <a:srgbClr val="DA282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AA645DC9-FC80-A242-A5B6-3828ED1E7B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36453" y="166875"/>
            <a:ext cx="1748405" cy="1746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F8500BC-6642-974E-AA19-892D95C5DEC6}"/>
              </a:ext>
            </a:extLst>
          </p:cNvPr>
          <p:cNvCxnSpPr/>
          <p:nvPr userDrawn="1"/>
        </p:nvCxnSpPr>
        <p:spPr>
          <a:xfrm>
            <a:off x="1361456" y="4200237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34998" y="2994986"/>
            <a:ext cx="11557002" cy="730338"/>
          </a:xfrm>
        </p:spPr>
        <p:txBody>
          <a:bodyPr/>
          <a:lstStyle>
            <a:lvl1pPr marL="26987" indent="0">
              <a:buNone/>
              <a:defRPr sz="5400" spc="300">
                <a:solidFill>
                  <a:srgbClr val="DA282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4998" y="5687869"/>
            <a:ext cx="11557002" cy="730338"/>
          </a:xfrm>
        </p:spPr>
        <p:txBody>
          <a:bodyPr/>
          <a:lstStyle>
            <a:lvl1pPr marL="26987" indent="0">
              <a:buNone/>
              <a:defRPr sz="2000" spc="300">
                <a:solidFill>
                  <a:schemeClr val="bg1">
                    <a:lumMod val="95000"/>
                    <a:lumOff val="5000"/>
                  </a:schemeClr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MM DD, YYYY</a:t>
            </a:r>
          </a:p>
        </p:txBody>
      </p:sp>
    </p:spTree>
    <p:extLst>
      <p:ext uri="{BB962C8B-B14F-4D97-AF65-F5344CB8AC3E}">
        <p14:creationId xmlns:p14="http://schemas.microsoft.com/office/powerpoint/2010/main" val="1102978667"/>
      </p:ext>
    </p:extLst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37B10-90A4-E74F-964E-82B1A13BB6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4732" y="1998532"/>
            <a:ext cx="1797124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BF9D9-8D5A-B241-8A07-20E2D38C18CE}"/>
              </a:ext>
            </a:extLst>
          </p:cNvPr>
          <p:cNvCxnSpPr/>
          <p:nvPr userDrawn="1"/>
        </p:nvCxnSpPr>
        <p:spPr>
          <a:xfrm>
            <a:off x="908857" y="3924296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itle Text">
            <a:extLst>
              <a:ext uri="{FF2B5EF4-FFF2-40B4-BE49-F238E27FC236}">
                <a16:creationId xmlns:a16="http://schemas.microsoft.com/office/drawing/2014/main" id="{EFE39D76-0646-6B4A-BC60-66CD7E7DD295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97449" y="3727584"/>
            <a:ext cx="10894551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07D03-DB3E-064E-8E43-4B0E4193A2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96988" y="4532710"/>
            <a:ext cx="10478451" cy="677863"/>
          </a:xfrm>
        </p:spPr>
        <p:txBody>
          <a:bodyPr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 Latin literature from 45 BC, 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8002433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37B10-90A4-E74F-964E-82B1A13BB6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94732" y="1998532"/>
            <a:ext cx="1797123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BF9D9-8D5A-B241-8A07-20E2D38C18CE}"/>
              </a:ext>
            </a:extLst>
          </p:cNvPr>
          <p:cNvCxnSpPr/>
          <p:nvPr userDrawn="1"/>
        </p:nvCxnSpPr>
        <p:spPr>
          <a:xfrm>
            <a:off x="908857" y="3924296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itle Text">
            <a:extLst>
              <a:ext uri="{FF2B5EF4-FFF2-40B4-BE49-F238E27FC236}">
                <a16:creationId xmlns:a16="http://schemas.microsoft.com/office/drawing/2014/main" id="{EFE39D76-0646-6B4A-BC60-66CD7E7DD295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33654" y="3727584"/>
            <a:ext cx="10894551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DA282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07D03-DB3E-064E-8E43-4B0E4193A2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33193" y="4532710"/>
            <a:ext cx="10478451" cy="677863"/>
          </a:xfrm>
        </p:spPr>
        <p:txBody>
          <a:bodyPr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 Latin literature from 45 BC, 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5040829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F9570B-460F-0E47-8006-A1DDEBC9A3AA}"/>
              </a:ext>
            </a:extLst>
          </p:cNvPr>
          <p:cNvCxnSpPr>
            <a:cxnSpLocks/>
          </p:cNvCxnSpPr>
          <p:nvPr userDrawn="1"/>
        </p:nvCxnSpPr>
        <p:spPr>
          <a:xfrm>
            <a:off x="5672279" y="3128046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itle Text">
            <a:extLst>
              <a:ext uri="{FF2B5EF4-FFF2-40B4-BE49-F238E27FC236}">
                <a16:creationId xmlns:a16="http://schemas.microsoft.com/office/drawing/2014/main" id="{4F8096AB-96FA-2741-ABCA-FF786875C03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6032206" y="3011872"/>
            <a:ext cx="6096000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7ADBB00-63F2-7F4D-A72D-A3A934605A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31745" y="3816998"/>
            <a:ext cx="5302562" cy="1010183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  <a:latin typeface="Source Sans Pro" panose="020B0503030403020204" pitchFamily="34" charset="0"/>
              </a:rPr>
              <a:t>Contrary to popular belief, Lorem Ipsum is not simply random text. 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08362844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4F9570B-460F-0E47-8006-A1DDEBC9A3AA}"/>
              </a:ext>
            </a:extLst>
          </p:cNvPr>
          <p:cNvCxnSpPr>
            <a:cxnSpLocks/>
          </p:cNvCxnSpPr>
          <p:nvPr userDrawn="1"/>
        </p:nvCxnSpPr>
        <p:spPr>
          <a:xfrm>
            <a:off x="5672279" y="3128046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itle Text">
            <a:extLst>
              <a:ext uri="{FF2B5EF4-FFF2-40B4-BE49-F238E27FC236}">
                <a16:creationId xmlns:a16="http://schemas.microsoft.com/office/drawing/2014/main" id="{4F8096AB-96FA-2741-ABCA-FF786875C03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6032206" y="3011872"/>
            <a:ext cx="6096000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DA282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7ADBB00-63F2-7F4D-A72D-A3A934605A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31744" y="3816998"/>
            <a:ext cx="5855453" cy="1010183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classical.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DA320A-03B8-FE42-83F2-E0217F823E40}"/>
              </a:ext>
            </a:extLst>
          </p:cNvPr>
          <p:cNvSpPr/>
          <p:nvPr userDrawn="1"/>
        </p:nvSpPr>
        <p:spPr>
          <a:xfrm>
            <a:off x="-905060" y="3179454"/>
            <a:ext cx="385947" cy="637544"/>
          </a:xfrm>
          <a:prstGeom prst="rect">
            <a:avLst/>
          </a:prstGeom>
          <a:solidFill>
            <a:schemeClr val="accent2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16262474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0" y="4065345"/>
            <a:ext cx="1219200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4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01. TITLE TEXT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FEE4BC51-B848-6A41-98EA-B428AB44BB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97437" y="251525"/>
            <a:ext cx="1797124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65F958-97DC-1F4D-A615-8FF68DDC7930}"/>
              </a:ext>
            </a:extLst>
          </p:cNvPr>
          <p:cNvCxnSpPr/>
          <p:nvPr userDrawn="1"/>
        </p:nvCxnSpPr>
        <p:spPr>
          <a:xfrm>
            <a:off x="6095999" y="2817000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6CD2DB0-BEB3-7B46-8089-68BA7F47FB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" y="5022753"/>
            <a:ext cx="12192000" cy="677863"/>
          </a:xfrm>
        </p:spPr>
        <p:txBody>
          <a:bodyPr/>
          <a:lstStyle>
            <a:lvl1pPr marL="26987" indent="0" algn="ctr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 Latin literature from 45 BC, 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8606168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0" y="4065345"/>
            <a:ext cx="1219200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400">
                <a:solidFill>
                  <a:srgbClr val="DA282F"/>
                </a:solidFill>
              </a:defRPr>
            </a:lvl1pPr>
          </a:lstStyle>
          <a:p>
            <a:r>
              <a:rPr lang="en-US" dirty="0"/>
              <a:t>01. TITLE TEXT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FEE4BC51-B848-6A41-98EA-B428AB44BB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97437" y="251525"/>
            <a:ext cx="1797123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65F958-97DC-1F4D-A615-8FF68DDC7930}"/>
              </a:ext>
            </a:extLst>
          </p:cNvPr>
          <p:cNvCxnSpPr/>
          <p:nvPr userDrawn="1"/>
        </p:nvCxnSpPr>
        <p:spPr>
          <a:xfrm>
            <a:off x="6095999" y="2817000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6CD2DB0-BEB3-7B46-8089-68BA7F47FB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" y="5022753"/>
            <a:ext cx="12192000" cy="677863"/>
          </a:xfrm>
        </p:spPr>
        <p:txBody>
          <a:bodyPr/>
          <a:lstStyle>
            <a:lvl1pPr marL="26987" indent="0" algn="ctr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 Latin literature from 45 BC, 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3313556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7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0" name="Picture 7">
            <a:extLst>
              <a:ext uri="{FF2B5EF4-FFF2-40B4-BE49-F238E27FC236}">
                <a16:creationId xmlns:a16="http://schemas.microsoft.com/office/drawing/2014/main" id="{916E40DF-A139-894E-BDD5-2B2DFDA8B3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98876" y="2468798"/>
            <a:ext cx="1797124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548F09-6CEC-744D-B970-3A90CEE70426}"/>
              </a:ext>
            </a:extLst>
          </p:cNvPr>
          <p:cNvCxnSpPr>
            <a:cxnSpLocks/>
          </p:cNvCxnSpPr>
          <p:nvPr userDrawn="1"/>
        </p:nvCxnSpPr>
        <p:spPr>
          <a:xfrm>
            <a:off x="4641668" y="4356320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itle Text">
            <a:extLst>
              <a:ext uri="{FF2B5EF4-FFF2-40B4-BE49-F238E27FC236}">
                <a16:creationId xmlns:a16="http://schemas.microsoft.com/office/drawing/2014/main" id="{2C507A5B-B5FD-C742-BF49-8CB94A8D99B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017793" y="4140584"/>
            <a:ext cx="6096000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4FC56-EE9C-EF4E-B72A-217D45E6E8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17331" y="4945710"/>
            <a:ext cx="6095987" cy="1010183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rgbClr val="FFFFFF"/>
                </a:solidFill>
                <a:latin typeface="Source Sans Pro" panose="020B0503030403020204" pitchFamily="34" charset="0"/>
              </a:rPr>
              <a:t>Contrary to popular belief, Lorem Ipsum is not simply random text. 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2698821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8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7">
            <a:extLst>
              <a:ext uri="{FF2B5EF4-FFF2-40B4-BE49-F238E27FC236}">
                <a16:creationId xmlns:a16="http://schemas.microsoft.com/office/drawing/2014/main" id="{916E40DF-A139-894E-BDD5-2B2DFDA8B3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98876" y="2468798"/>
            <a:ext cx="1797123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548F09-6CEC-744D-B970-3A90CEE70426}"/>
              </a:ext>
            </a:extLst>
          </p:cNvPr>
          <p:cNvCxnSpPr>
            <a:cxnSpLocks/>
          </p:cNvCxnSpPr>
          <p:nvPr userDrawn="1"/>
        </p:nvCxnSpPr>
        <p:spPr>
          <a:xfrm>
            <a:off x="4641668" y="4356320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itle Text">
            <a:extLst>
              <a:ext uri="{FF2B5EF4-FFF2-40B4-BE49-F238E27FC236}">
                <a16:creationId xmlns:a16="http://schemas.microsoft.com/office/drawing/2014/main" id="{2C507A5B-B5FD-C742-BF49-8CB94A8D99B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017793" y="4140584"/>
            <a:ext cx="6096000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DA282F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634FC56-EE9C-EF4E-B72A-217D45E6E8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17331" y="4945710"/>
            <a:ext cx="6095987" cy="1010183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classical.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9907287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2A96D8-C292-884C-A70B-A5AAFDC12080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E9FCEB2-0E2D-9A44-870F-BD69C5931D9B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F26EA7F-BD22-0F46-A92D-C95F120846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2335955875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2A96D8-C292-884C-A70B-A5AAFDC12080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4E9FCEB2-0E2D-9A44-870F-BD69C5931D9B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4F26EA7F-BD22-0F46-A92D-C95F120846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77980074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penning Slide_White_DragonC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0" y="2056495"/>
            <a:ext cx="12192000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400">
                <a:solidFill>
                  <a:srgbClr val="DA282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305131F-109E-B342-AFBF-BC95D19A89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994986"/>
            <a:ext cx="12192000" cy="730338"/>
          </a:xfrm>
        </p:spPr>
        <p:txBody>
          <a:bodyPr/>
          <a:lstStyle>
            <a:lvl1pPr marL="26987" indent="0" algn="ctr">
              <a:buNone/>
              <a:defRPr sz="5400" spc="300">
                <a:solidFill>
                  <a:srgbClr val="DA282F"/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TITLE TEXT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A4967F6-8811-6640-85A2-097C5E647AB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5687869"/>
            <a:ext cx="12192000" cy="730338"/>
          </a:xfrm>
        </p:spPr>
        <p:txBody>
          <a:bodyPr/>
          <a:lstStyle>
            <a:lvl1pPr marL="26987" indent="0" algn="ctr">
              <a:buNone/>
              <a:defRPr sz="2000" spc="300">
                <a:solidFill>
                  <a:schemeClr val="bg1">
                    <a:lumMod val="95000"/>
                    <a:lumOff val="5000"/>
                  </a:schemeClr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lvl="0"/>
            <a:r>
              <a:rPr lang="en-US"/>
              <a:t>MM DD, YYYY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1AA2563-5E90-474F-BF87-BBC6AEE9AAAE}"/>
              </a:ext>
            </a:extLst>
          </p:cNvPr>
          <p:cNvCxnSpPr/>
          <p:nvPr userDrawn="1"/>
        </p:nvCxnSpPr>
        <p:spPr>
          <a:xfrm>
            <a:off x="6132522" y="4172989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9" name="Picture 7">
            <a:extLst>
              <a:ext uri="{FF2B5EF4-FFF2-40B4-BE49-F238E27FC236}">
                <a16:creationId xmlns:a16="http://schemas.microsoft.com/office/drawing/2014/main" id="{4EF558D1-CD74-DF42-955E-C2F79444D14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258320" y="166875"/>
            <a:ext cx="1748405" cy="1746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7748342"/>
      </p:ext>
    </p:extLst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2A96D8-C292-884C-A70B-A5AAFDC12080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Title Text">
            <a:extLst>
              <a:ext uri="{FF2B5EF4-FFF2-40B4-BE49-F238E27FC236}">
                <a16:creationId xmlns:a16="http://schemas.microsoft.com/office/drawing/2014/main" id="{4DA38A38-79CA-9846-A852-6681F7D88566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847E90E-42FE-5D47-8474-59F0FA7E1C4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405994139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9107E2-F9B2-ED41-85E5-2BF73A9732A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D6A275A-BF73-E64D-861B-2184151480C7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" name="Title Text">
            <a:extLst>
              <a:ext uri="{FF2B5EF4-FFF2-40B4-BE49-F238E27FC236}">
                <a16:creationId xmlns:a16="http://schemas.microsoft.com/office/drawing/2014/main" id="{06DE1C66-F92B-4E4F-928A-CD57DED03C48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464305F-37FC-384C-8A0F-558D9CE0FC5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355035305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47671" y="-7086"/>
            <a:ext cx="1445672" cy="1443955"/>
          </a:xfrm>
          <a:prstGeom prst="rect">
            <a:avLst/>
          </a:prstGeom>
          <a:noFill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289CF7-A603-9144-9BD5-244B64E24C3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B7EA0634-87E7-064F-A612-D027AEBA819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ED60600-AD81-394E-8755-786CD7FD3E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1934881486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47671" y="-7086"/>
            <a:ext cx="1445672" cy="1443955"/>
          </a:xfrm>
          <a:prstGeom prst="rect">
            <a:avLst/>
          </a:prstGeom>
          <a:noFill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289CF7-A603-9144-9BD5-244B64E24C3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B7EA0634-87E7-064F-A612-D027AEBA819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ED60600-AD81-394E-8755-786CD7FD3E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1413736756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tail Silde _ 6">
    <p:bg>
      <p:bgPr>
        <a:solidFill>
          <a:srgbClr val="DA28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47671" y="-7086"/>
            <a:ext cx="1445672" cy="1443955"/>
          </a:xfrm>
          <a:prstGeom prst="rect">
            <a:avLst/>
          </a:prstGeom>
          <a:noFill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4289CF7-A603-9144-9BD5-244B64E24C3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7" name="Title Text">
            <a:extLst>
              <a:ext uri="{FF2B5EF4-FFF2-40B4-BE49-F238E27FC236}">
                <a16:creationId xmlns:a16="http://schemas.microsoft.com/office/drawing/2014/main" id="{B7EA0634-87E7-064F-A612-D027AEBA8197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ED60600-AD81-394E-8755-786CD7FD3E7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4006681997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_ImageCol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48;p11"/>
          <p:cNvSpPr>
            <a:spLocks noGrp="1"/>
          </p:cNvSpPr>
          <p:nvPr>
            <p:ph type="pic" sz="half" idx="15"/>
          </p:nvPr>
        </p:nvSpPr>
        <p:spPr>
          <a:xfrm>
            <a:off x="530296" y="1586281"/>
            <a:ext cx="11102904" cy="2465019"/>
          </a:xfrm>
          <a:prstGeom prst="rect">
            <a:avLst/>
          </a:prstGeom>
        </p:spPr>
        <p:txBody>
          <a:bodyPr lIns="91439" tIns="45719" rIns="91439" bIns="45719" anchor="t"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pPr lvl="0"/>
            <a:endParaRPr noProof="0" dirty="0">
              <a:sym typeface="Helvetica Neue"/>
            </a:endParaRPr>
          </a:p>
        </p:txBody>
      </p:sp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A3DD5B-86E9-2C45-8D9C-DA5A4CE019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30824E1-7DF4-F441-A77C-C017DA97F7F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08F416-3FBA-2C4D-8DD7-32C2AB6BF10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5ED3AFF-5FC0-B54E-9738-2C367999F89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SUB_HEADLINE</a:t>
            </a:r>
          </a:p>
        </p:txBody>
      </p:sp>
    </p:spTree>
    <p:extLst>
      <p:ext uri="{BB962C8B-B14F-4D97-AF65-F5344CB8AC3E}">
        <p14:creationId xmlns:p14="http://schemas.microsoft.com/office/powerpoint/2010/main" val="2313924686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_ImageCol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48;p11"/>
          <p:cNvSpPr>
            <a:spLocks noGrp="1"/>
          </p:cNvSpPr>
          <p:nvPr>
            <p:ph type="pic" sz="half" idx="15"/>
          </p:nvPr>
        </p:nvSpPr>
        <p:spPr>
          <a:xfrm>
            <a:off x="1043628" y="1586281"/>
            <a:ext cx="4672926" cy="4523076"/>
          </a:xfrm>
          <a:prstGeom prst="rect">
            <a:avLst/>
          </a:prstGeom>
        </p:spPr>
        <p:txBody>
          <a:bodyPr lIns="91439" tIns="45719" rIns="91439" bIns="45719" anchor="t"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pPr lvl="0"/>
            <a:endParaRPr noProof="0" dirty="0">
              <a:sym typeface="Helvetica Neue"/>
            </a:endParaRPr>
          </a:p>
        </p:txBody>
      </p:sp>
      <p:sp>
        <p:nvSpPr>
          <p:cNvPr id="5" name="Slide Number"/>
          <p:cNvSpPr txBox="1">
            <a:spLocks noGrp="1" noChangeArrowheads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A40931E-D2B3-4A8B-A419-EEC230208556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A3DD5B-86E9-2C45-8D9C-DA5A4CE019D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671" y="-7738"/>
            <a:ext cx="1445672" cy="144525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30824E1-7DF4-F441-A77C-C017DA97F7F4}"/>
              </a:ext>
            </a:extLst>
          </p:cNvPr>
          <p:cNvSpPr/>
          <p:nvPr userDrawn="1"/>
        </p:nvSpPr>
        <p:spPr>
          <a:xfrm>
            <a:off x="556100" y="280464"/>
            <a:ext cx="180000" cy="868854"/>
          </a:xfrm>
          <a:prstGeom prst="rect">
            <a:avLst/>
          </a:prstGeom>
          <a:solidFill>
            <a:srgbClr val="D9282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2" name="Title Text">
            <a:extLst>
              <a:ext uri="{FF2B5EF4-FFF2-40B4-BE49-F238E27FC236}">
                <a16:creationId xmlns:a16="http://schemas.microsoft.com/office/drawing/2014/main" id="{4308F416-3FBA-2C4D-8DD7-32C2AB6BF10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043628" y="210186"/>
            <a:ext cx="6898185" cy="64008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9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INSERT HEADLINE HERE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5ED3AFF-5FC0-B54E-9738-2C367999F89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18228" y="809960"/>
            <a:ext cx="4716986" cy="341028"/>
          </a:xfrm>
        </p:spPr>
        <p:txBody>
          <a:bodyPr anchor="t"/>
          <a:lstStyle>
            <a:lvl1pPr marL="26987" indent="0">
              <a:buFontTx/>
              <a:buNone/>
              <a:defRPr sz="1600" b="0" i="0" spc="3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defRPr>
            </a:lvl1pPr>
          </a:lstStyle>
          <a:p>
            <a:pPr lvl="0"/>
            <a:r>
              <a:rPr lang="en-US" dirty="0"/>
              <a:t>SUB_HEADLINE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72657B8-A02E-814A-BB52-80181BEC6A7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14" y="1586281"/>
            <a:ext cx="5797330" cy="4523076"/>
          </a:xfrm>
        </p:spPr>
        <p:txBody>
          <a:bodyPr anchor="t"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classical.</a:t>
            </a:r>
            <a:endParaRPr kumimoji="0" lang="en-US" sz="200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7501788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You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803900" y="3429000"/>
            <a:ext cx="6388100" cy="64770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45807430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803900" y="3429000"/>
            <a:ext cx="6388100" cy="647700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4000" baseline="0">
                <a:solidFill>
                  <a:srgbClr val="DA282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DA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  <a:endParaRPr lang="en-US" sz="4000" b="1" kern="0" dirty="0">
              <a:solidFill>
                <a:srgbClr val="FFFFFF"/>
              </a:solidFill>
              <a:latin typeface="Source Sans Pro" panose="020B0503030403020204" pitchFamily="34" charset="0"/>
              <a:ea typeface="Source Sans Pro" panose="020B0503030403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7826370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0" y="3171091"/>
            <a:ext cx="12192000" cy="791308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 sz="4000" baseline="0">
                <a:solidFill>
                  <a:srgbClr val="FFFFFF"/>
                </a:solidFill>
              </a:defRPr>
            </a:lvl1pPr>
          </a:lstStyle>
          <a:p>
            <a:pPr algn="ctr"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0080111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_White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489F4DFF-B18F-9442-8A88-1A73AFDA0F1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376736" y="437784"/>
            <a:ext cx="2102449" cy="210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2871E8C-619B-7C43-9BF2-81BD7556D0A1}"/>
              </a:ext>
            </a:extLst>
          </p:cNvPr>
          <p:cNvCxnSpPr/>
          <p:nvPr userDrawn="1"/>
        </p:nvCxnSpPr>
        <p:spPr>
          <a:xfrm>
            <a:off x="1470573" y="2678303"/>
            <a:ext cx="0" cy="1224000"/>
          </a:xfrm>
          <a:prstGeom prst="line">
            <a:avLst/>
          </a:prstGeom>
          <a:noFill/>
          <a:ln w="76200" cap="flat">
            <a:solidFill>
              <a:srgbClr val="D9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Title Text">
            <a:extLst>
              <a:ext uri="{FF2B5EF4-FFF2-40B4-BE49-F238E27FC236}">
                <a16:creationId xmlns:a16="http://schemas.microsoft.com/office/drawing/2014/main" id="{93648B93-9496-B048-901A-EBE2073EA923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501903" y="4093524"/>
            <a:ext cx="11556998" cy="11247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000">
                <a:solidFill>
                  <a:srgbClr val="DA282F"/>
                </a:solidFill>
              </a:defRPr>
            </a:lvl1pPr>
          </a:lstStyle>
          <a:p>
            <a:r>
              <a:rPr lang="en-US"/>
              <a:t>TITLE TEXT</a:t>
            </a:r>
            <a:br>
              <a:rPr lang="en-US"/>
            </a:br>
            <a:r>
              <a:rPr lang="en-US"/>
              <a:t>TITLE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AE16ECE0-CC90-3742-B33A-21E816A103E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1903" y="5218322"/>
            <a:ext cx="11557002" cy="557391"/>
          </a:xfrm>
        </p:spPr>
        <p:txBody>
          <a:bodyPr/>
          <a:lstStyle>
            <a:lvl1pPr marL="26987" indent="0">
              <a:buNone/>
              <a:defRPr sz="2000" spc="300">
                <a:solidFill>
                  <a:schemeClr val="bg1">
                    <a:lumMod val="95000"/>
                    <a:lumOff val="5000"/>
                  </a:schemeClr>
                </a:solidFill>
              </a:defRPr>
            </a:lvl1pPr>
            <a:lvl2pPr marL="484187" indent="0">
              <a:buNone/>
              <a:defRPr/>
            </a:lvl2pPr>
            <a:lvl3pPr marL="941387" indent="0">
              <a:buNone/>
              <a:defRPr/>
            </a:lvl3pPr>
            <a:lvl4pPr marL="1398587" indent="0">
              <a:buNone/>
              <a:defRPr/>
            </a:lvl4pPr>
            <a:lvl5pPr marL="1855787" indent="0">
              <a:buNone/>
              <a:defRPr/>
            </a:lvl5pPr>
          </a:lstStyle>
          <a:p>
            <a:pPr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LAYOUT _1</a:t>
            </a:r>
          </a:p>
        </p:txBody>
      </p:sp>
      <p:sp>
        <p:nvSpPr>
          <p:cNvPr id="48" name="Text Placeholder 44">
            <a:extLst>
              <a:ext uri="{FF2B5EF4-FFF2-40B4-BE49-F238E27FC236}">
                <a16:creationId xmlns:a16="http://schemas.microsoft.com/office/drawing/2014/main" id="{7BA35135-DE65-6542-8E59-FC40C2DE7D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31092" y="802826"/>
            <a:ext cx="5668963" cy="456174"/>
          </a:xfrm>
        </p:spPr>
        <p:txBody>
          <a:bodyPr anchor="t"/>
          <a:lstStyle>
            <a:lvl1pPr marL="26987" indent="0">
              <a:buNone/>
              <a:defRPr sz="2400" b="1" i="0"/>
            </a:lvl1pPr>
            <a:lvl2pPr marL="484187" indent="0">
              <a:buNone/>
              <a:defRPr sz="2400" b="1" i="0"/>
            </a:lvl2pPr>
            <a:lvl3pPr marL="941387" indent="0">
              <a:buNone/>
              <a:defRPr sz="2400" b="1" i="0"/>
            </a:lvl3pPr>
            <a:lvl4pPr marL="1398587" indent="0">
              <a:buNone/>
              <a:defRPr sz="2400" b="1" i="0"/>
            </a:lvl4pPr>
            <a:lvl5pPr marL="1855787" indent="0">
              <a:buNone/>
              <a:defRPr sz="2400" b="1" i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CAE9B6FF-C2F7-714A-BC01-5D851C05B7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90758" y="802826"/>
            <a:ext cx="1097597" cy="456174"/>
          </a:xfrm>
        </p:spPr>
        <p:txBody>
          <a:bodyPr anchor="t"/>
          <a:lstStyle>
            <a:lvl1pPr marL="26987" indent="0">
              <a:buNone/>
              <a:defRPr sz="2800" b="1"/>
            </a:lvl1pPr>
            <a:lvl2pPr>
              <a:defRPr sz="2800" b="1"/>
            </a:lvl2pPr>
            <a:lvl3pPr>
              <a:defRPr sz="2800" b="1"/>
            </a:lvl3pPr>
            <a:lvl4pPr>
              <a:defRPr sz="2800" b="1"/>
            </a:lvl4pPr>
            <a:lvl5pPr>
              <a:defRPr sz="2800" b="1"/>
            </a:lvl5pPr>
          </a:lstStyle>
          <a:p>
            <a:pPr lvl="0"/>
            <a:r>
              <a:rPr lang="en-US"/>
              <a:t>01.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531378B1-C186-A645-ACF7-64B86C5411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31091" y="1284395"/>
            <a:ext cx="5668963" cy="669925"/>
          </a:xfrm>
        </p:spPr>
        <p:txBody>
          <a:bodyPr anchor="t"/>
          <a:lstStyle>
            <a:lvl1pPr marL="312737" indent="-285750">
              <a:buSzPct val="100000"/>
              <a:buFont typeface="Arial" panose="020B0604020202020204" pitchFamily="34" charset="0"/>
              <a:buChar char="•"/>
              <a:defRPr sz="1600"/>
            </a:lvl1pPr>
            <a:lvl2pPr marL="484187" indent="0">
              <a:buNone/>
              <a:defRPr sz="1600"/>
            </a:lvl2pPr>
            <a:lvl3pPr marL="941387" indent="0">
              <a:buNone/>
              <a:defRPr sz="1600"/>
            </a:lvl3pPr>
            <a:lvl4pPr marL="1398587" indent="0">
              <a:buNone/>
              <a:defRPr sz="1600"/>
            </a:lvl4pPr>
            <a:lvl5pPr marL="1855787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6206019"/>
      </p:ext>
    </p:extLst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Title Text">
            <a:extLst>
              <a:ext uri="{FF2B5EF4-FFF2-40B4-BE49-F238E27FC236}">
                <a16:creationId xmlns:a16="http://schemas.microsoft.com/office/drawing/2014/main" id="{4688540F-6E31-0F4E-91A0-2650432AADDA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0" y="3171091"/>
            <a:ext cx="12192000" cy="791308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DA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  <a:endParaRPr lang="en-US" sz="4000" b="1" kern="0" dirty="0">
              <a:solidFill>
                <a:srgbClr val="FFFFFF"/>
              </a:solidFill>
              <a:latin typeface="Source Sans Pro" panose="020B0503030403020204" pitchFamily="34" charset="0"/>
              <a:ea typeface="Source Sans Pro" panose="020B0503030403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3494055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0" y="4273061"/>
            <a:ext cx="12192000" cy="791308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 sz="4000" baseline="0">
                <a:solidFill>
                  <a:srgbClr val="FFFFFF"/>
                </a:solidFill>
              </a:defRPr>
            </a:lvl1pPr>
          </a:lstStyle>
          <a:p>
            <a:pPr algn="ctr"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FFFFF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84158969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You_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A34B217-4A71-462B-AC49-A8EEF4A1DAD6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4" name="Title Text">
            <a:extLst>
              <a:ext uri="{FF2B5EF4-FFF2-40B4-BE49-F238E27FC236}">
                <a16:creationId xmlns:a16="http://schemas.microsoft.com/office/drawing/2014/main" id="{61171F91-875F-394D-B96E-4E05798BD48F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0" y="4273061"/>
            <a:ext cx="12192000" cy="791308"/>
          </a:xfrm>
          <a:prstGeom prst="rect">
            <a:avLst/>
          </a:prstGeom>
        </p:spPr>
        <p:txBody>
          <a:bodyPr anchor="t">
            <a:noAutofit/>
          </a:bodyPr>
          <a:lstStyle>
            <a:lvl1pPr algn="ctr">
              <a:defRPr sz="4000" baseline="0">
                <a:solidFill>
                  <a:srgbClr val="FFFFFF"/>
                </a:solidFill>
              </a:defRPr>
            </a:lvl1pPr>
          </a:lstStyle>
          <a:p>
            <a:pPr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kern="0" dirty="0">
                <a:solidFill>
                  <a:srgbClr val="DA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THANK YOU</a:t>
            </a:r>
            <a:endParaRPr lang="en-US" sz="4000" b="1" kern="0" dirty="0">
              <a:solidFill>
                <a:srgbClr val="FFFFFF"/>
              </a:solidFill>
              <a:latin typeface="Source Sans Pro" panose="020B0503030403020204" pitchFamily="34" charset="0"/>
              <a:ea typeface="Source Sans Pro" panose="020B0503030403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97241453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 flipH="1">
            <a:off x="537210" y="292024"/>
            <a:ext cx="171450" cy="862405"/>
          </a:xfrm>
          <a:prstGeom prst="rect">
            <a:avLst/>
          </a:prstGeom>
          <a:solidFill>
            <a:srgbClr val="DA27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071" y="56476"/>
            <a:ext cx="1375409" cy="137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9562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3DFE0-7E96-4DB8-92AC-00EA535E8A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 flipH="1">
            <a:off x="537210" y="292024"/>
            <a:ext cx="171450" cy="862405"/>
          </a:xfrm>
          <a:prstGeom prst="rect">
            <a:avLst/>
          </a:prstGeom>
          <a:solidFill>
            <a:srgbClr val="DA27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701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_Whit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3">
            <a:extLst>
              <a:ext uri="{FF2B5EF4-FFF2-40B4-BE49-F238E27FC236}">
                <a16:creationId xmlns:a16="http://schemas.microsoft.com/office/drawing/2014/main" id="{CC30C0A9-AA0E-F04E-B8AF-BDC8D312F2AC}"/>
              </a:ext>
            </a:extLst>
          </p:cNvPr>
          <p:cNvSpPr txBox="1"/>
          <p:nvPr userDrawn="1"/>
        </p:nvSpPr>
        <p:spPr>
          <a:xfrm>
            <a:off x="0" y="2883762"/>
            <a:ext cx="12192000" cy="615553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eaLnBrk="1" fontAlgn="auto">
              <a:spcBef>
                <a:spcPts val="0"/>
              </a:spcBef>
              <a:spcAft>
                <a:spcPts val="0"/>
              </a:spcAft>
              <a:defRPr sz="3000" cap="all" spc="981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rPr lang="en-US" sz="4000" b="1" cap="all" spc="100">
                <a:solidFill>
                  <a:srgbClr val="D9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Montserrat SemiBold"/>
                <a:sym typeface="Montserrat SemiBold"/>
              </a:rPr>
              <a:t>Presentation Contents</a:t>
            </a:r>
            <a:endParaRPr sz="4000" cap="all" spc="100">
              <a:solidFill>
                <a:srgbClr val="D9282F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Montserrat SemiBold"/>
              <a:sym typeface="Montserrat SemiBold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C414AA-85C2-484B-BAD7-04AB679D3B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307282" y="-35014"/>
            <a:ext cx="1650480" cy="1648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474B97F-EBFF-5B48-9B9E-279F1753A430}"/>
              </a:ext>
            </a:extLst>
          </p:cNvPr>
          <p:cNvCxnSpPr/>
          <p:nvPr userDrawn="1"/>
        </p:nvCxnSpPr>
        <p:spPr>
          <a:xfrm>
            <a:off x="6132522" y="1518689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Text Placeholder 44">
            <a:extLst>
              <a:ext uri="{FF2B5EF4-FFF2-40B4-BE49-F238E27FC236}">
                <a16:creationId xmlns:a16="http://schemas.microsoft.com/office/drawing/2014/main" id="{AF9837DD-3719-5447-AEE3-2202C8618A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60692" y="3840218"/>
            <a:ext cx="5668963" cy="456174"/>
          </a:xfrm>
        </p:spPr>
        <p:txBody>
          <a:bodyPr anchor="t"/>
          <a:lstStyle>
            <a:lvl1pPr marL="26987" indent="0">
              <a:buNone/>
              <a:defRPr sz="2400" b="1" i="0"/>
            </a:lvl1pPr>
            <a:lvl2pPr marL="484187" indent="0">
              <a:buNone/>
              <a:defRPr sz="2400" b="1" i="0"/>
            </a:lvl2pPr>
            <a:lvl3pPr marL="941387" indent="0">
              <a:buNone/>
              <a:defRPr sz="2400" b="1" i="0"/>
            </a:lvl3pPr>
            <a:lvl4pPr marL="1398587" indent="0">
              <a:buNone/>
              <a:defRPr sz="2400" b="1" i="0"/>
            </a:lvl4pPr>
            <a:lvl5pPr marL="1855787" indent="0">
              <a:buNone/>
              <a:defRPr sz="2400" b="1" i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6">
            <a:extLst>
              <a:ext uri="{FF2B5EF4-FFF2-40B4-BE49-F238E27FC236}">
                <a16:creationId xmlns:a16="http://schemas.microsoft.com/office/drawing/2014/main" id="{7771DE29-2157-5B41-9749-971D263A6E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0358" y="3840218"/>
            <a:ext cx="1097597" cy="456174"/>
          </a:xfrm>
        </p:spPr>
        <p:txBody>
          <a:bodyPr anchor="t"/>
          <a:lstStyle>
            <a:lvl1pPr marL="26987" indent="0">
              <a:buNone/>
              <a:defRPr sz="2800" b="1"/>
            </a:lvl1pPr>
            <a:lvl2pPr>
              <a:defRPr sz="2800" b="1"/>
            </a:lvl2pPr>
            <a:lvl3pPr>
              <a:defRPr sz="2800" b="1"/>
            </a:lvl3pPr>
            <a:lvl4pPr>
              <a:defRPr sz="2800" b="1"/>
            </a:lvl4pPr>
            <a:lvl5pPr>
              <a:defRPr sz="2800" b="1"/>
            </a:lvl5pPr>
          </a:lstStyle>
          <a:p>
            <a:pPr lvl="0"/>
            <a:r>
              <a:rPr lang="en-US"/>
              <a:t>01.</a:t>
            </a:r>
          </a:p>
        </p:txBody>
      </p:sp>
      <p:sp>
        <p:nvSpPr>
          <p:cNvPr id="12" name="Text Placeholder 50">
            <a:extLst>
              <a:ext uri="{FF2B5EF4-FFF2-40B4-BE49-F238E27FC236}">
                <a16:creationId xmlns:a16="http://schemas.microsoft.com/office/drawing/2014/main" id="{A0203F2F-DE8A-5249-9306-4176327880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60691" y="4321787"/>
            <a:ext cx="5668963" cy="669925"/>
          </a:xfrm>
        </p:spPr>
        <p:txBody>
          <a:bodyPr anchor="t"/>
          <a:lstStyle>
            <a:lvl1pPr marL="312737" indent="-285750">
              <a:buSzPct val="100000"/>
              <a:buFont typeface="Arial" panose="020B0604020202020204" pitchFamily="34" charset="0"/>
              <a:buChar char="•"/>
              <a:defRPr sz="1600"/>
            </a:lvl1pPr>
            <a:lvl2pPr marL="484187" indent="0">
              <a:buNone/>
              <a:defRPr sz="1600"/>
            </a:lvl2pPr>
            <a:lvl3pPr marL="941387" indent="0">
              <a:buNone/>
              <a:defRPr sz="1600"/>
            </a:lvl3pPr>
            <a:lvl4pPr marL="1398587" indent="0">
              <a:buNone/>
              <a:defRPr sz="1600"/>
            </a:lvl4pPr>
            <a:lvl5pPr marL="1855787" indent="0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8597292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37B10-90A4-E74F-964E-82B1A13BB6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94732" y="1998532"/>
            <a:ext cx="1797124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BF9D9-8D5A-B241-8A07-20E2D38C18CE}"/>
              </a:ext>
            </a:extLst>
          </p:cNvPr>
          <p:cNvCxnSpPr/>
          <p:nvPr userDrawn="1"/>
        </p:nvCxnSpPr>
        <p:spPr>
          <a:xfrm>
            <a:off x="908857" y="3924296"/>
            <a:ext cx="0" cy="1224000"/>
          </a:xfrm>
          <a:prstGeom prst="line">
            <a:avLst/>
          </a:prstGeom>
          <a:noFill/>
          <a:ln w="762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itle Text">
            <a:extLst>
              <a:ext uri="{FF2B5EF4-FFF2-40B4-BE49-F238E27FC236}">
                <a16:creationId xmlns:a16="http://schemas.microsoft.com/office/drawing/2014/main" id="{EFE39D76-0646-6B4A-BC60-66CD7E7DD295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97449" y="3727584"/>
            <a:ext cx="10894551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07D03-DB3E-064E-8E43-4B0E4193A2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96988" y="4532710"/>
            <a:ext cx="10478451" cy="677863"/>
          </a:xfrm>
        </p:spPr>
        <p:txBody>
          <a:bodyPr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FFFFFF"/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 Latin literature from 45 BC, </a:t>
            </a:r>
            <a:endParaRPr kumimoji="0" lang="en-US" sz="2000" i="0" u="none" strike="noStrike" cap="none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7152437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_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9337B10-90A4-E74F-964E-82B1A13BB6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94732" y="1998532"/>
            <a:ext cx="1797123" cy="1794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BF9D9-8D5A-B241-8A07-20E2D38C18CE}"/>
              </a:ext>
            </a:extLst>
          </p:cNvPr>
          <p:cNvCxnSpPr/>
          <p:nvPr userDrawn="1"/>
        </p:nvCxnSpPr>
        <p:spPr>
          <a:xfrm>
            <a:off x="908857" y="3924296"/>
            <a:ext cx="0" cy="1224000"/>
          </a:xfrm>
          <a:prstGeom prst="line">
            <a:avLst/>
          </a:prstGeom>
          <a:noFill/>
          <a:ln w="76200" cap="flat">
            <a:solidFill>
              <a:srgbClr val="DA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itle Text">
            <a:extLst>
              <a:ext uri="{FF2B5EF4-FFF2-40B4-BE49-F238E27FC236}">
                <a16:creationId xmlns:a16="http://schemas.microsoft.com/office/drawing/2014/main" id="{EFE39D76-0646-6B4A-BC60-66CD7E7DD295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1233654" y="3727584"/>
            <a:ext cx="10894551" cy="83425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4800">
                <a:solidFill>
                  <a:srgbClr val="DA282F"/>
                </a:solidFill>
              </a:defRPr>
            </a:lvl1pPr>
          </a:lstStyle>
          <a:p>
            <a:r>
              <a:rPr lang="en-US"/>
              <a:t>TITLE TEXT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07D03-DB3E-064E-8E43-4B0E4193A2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33193" y="4532710"/>
            <a:ext cx="10478451" cy="677863"/>
          </a:xfrm>
        </p:spPr>
        <p:txBody>
          <a:bodyPr/>
          <a:lstStyle>
            <a:lvl1pPr marL="26987" indent="0">
              <a:buNone/>
              <a:defRPr kumimoji="0" lang="en-US" sz="200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  <a:lumOff val="5000"/>
                  </a:schemeClr>
                </a:solidFill>
                <a:effectLst/>
                <a:uFillTx/>
                <a:latin typeface="Source Sans Pro" panose="020B0503030403020204" pitchFamily="34" charset="0"/>
                <a:sym typeface="Arial"/>
              </a:defRPr>
            </a:lvl1pPr>
            <a:lvl2pPr marL="484187" indent="0">
              <a:buNone/>
              <a:defRPr sz="2000"/>
            </a:lvl2pPr>
            <a:lvl3pPr marL="941387" indent="0">
              <a:buNone/>
              <a:defRPr sz="2000"/>
            </a:lvl3pPr>
            <a:lvl4pPr marL="1398587" indent="0">
              <a:buNone/>
              <a:defRPr sz="2000"/>
            </a:lvl4pPr>
            <a:lvl5pPr marL="1855787" indent="0">
              <a:buNone/>
              <a:defRPr sz="2000"/>
            </a:lvl5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chemeClr val="bg1">
                    <a:lumMod val="95000"/>
                    <a:lumOff val="5000"/>
                  </a:schemeClr>
                </a:solidFill>
                <a:latin typeface="Source Sans Pro" panose="020B0503030403020204" pitchFamily="34" charset="0"/>
              </a:rPr>
              <a:t>Contrary to popular belief, Lorem Ipsum is not simply random text. It has roots in a piece of classical Latin literature from 45 BC, </a:t>
            </a:r>
            <a:endParaRPr kumimoji="0" lang="en-US" sz="2000" i="0" u="none" strike="noStrike" cap="none" normalizeH="0" baseline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FillTx/>
              <a:latin typeface="Source Sans Pro" panose="020B0503030403020204" pitchFamily="34" charset="0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6155712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3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33" Type="http://schemas.openxmlformats.org/officeDocument/2006/relationships/theme" Target="../theme/theme2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29" Type="http://schemas.openxmlformats.org/officeDocument/2006/relationships/slideLayout" Target="../slideLayouts/slideLayout61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32" Type="http://schemas.openxmlformats.org/officeDocument/2006/relationships/slideLayout" Target="../slideLayouts/slideLayout64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31" Type="http://schemas.openxmlformats.org/officeDocument/2006/relationships/slideLayout" Target="../slideLayouts/slideLayout63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slideLayout" Target="../slideLayouts/slideLayout59.xml"/><Relationship Id="rId30" Type="http://schemas.openxmlformats.org/officeDocument/2006/relationships/slideLayout" Target="../slideLayouts/slideLayout62.xml"/><Relationship Id="rId8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Text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609600" y="225425"/>
            <a:ext cx="10972800" cy="124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33475" tIns="33475" rIns="33475" bIns="3347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" pitchFamily="2" charset="0"/>
              </a:rPr>
              <a:t>TITLE TEXT</a:t>
            </a:r>
          </a:p>
        </p:txBody>
      </p:sp>
      <p:sp>
        <p:nvSpPr>
          <p:cNvPr id="1027" name="Body Level One…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09600" y="1466850"/>
            <a:ext cx="10972800" cy="4792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33475" tIns="33475" rIns="33475" bIns="3347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Helvetica Neue" pitchFamily="2" charset="0"/>
              </a:rPr>
              <a:t>Body Level One</a:t>
            </a:r>
          </a:p>
          <a:p>
            <a:pPr lvl="1"/>
            <a:r>
              <a:rPr lang="en-US">
                <a:sym typeface="Helvetica Neue" pitchFamily="2" charset="0"/>
              </a:rPr>
              <a:t>Body Level Two</a:t>
            </a:r>
          </a:p>
          <a:p>
            <a:pPr lvl="2"/>
            <a:r>
              <a:rPr lang="en-US">
                <a:sym typeface="Helvetica Neue" pitchFamily="2" charset="0"/>
              </a:rPr>
              <a:t>Body Level Three</a:t>
            </a:r>
          </a:p>
          <a:p>
            <a:pPr lvl="3"/>
            <a:r>
              <a:rPr lang="en-US">
                <a:sym typeface="Helvetica Neue" pitchFamily="2" charset="0"/>
              </a:rPr>
              <a:t>Body Level Four</a:t>
            </a:r>
          </a:p>
          <a:p>
            <a:pPr lvl="4"/>
            <a:r>
              <a:rPr lang="en-US">
                <a:sym typeface="Helvetica Neue" pitchFamily="2" charset="0"/>
              </a:rPr>
              <a:t>Body Level Five</a:t>
            </a:r>
          </a:p>
        </p:txBody>
      </p:sp>
      <p:sp>
        <p:nvSpPr>
          <p:cNvPr id="1028" name="Slide Number"/>
          <p:cNvSpPr txBox="1">
            <a:spLocks noGrp="1" noChangeArrowheads="1"/>
          </p:cNvSpPr>
          <p:nvPr>
            <p:ph type="sldNum" sz="quarter" idx="2"/>
          </p:nvPr>
        </p:nvSpPr>
        <p:spPr bwMode="auto">
          <a:xfrm>
            <a:off x="5976938" y="6342063"/>
            <a:ext cx="23495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none" lIns="33475" tIns="33475" rIns="33475" bIns="33475" numCol="1" anchor="t" anchorCtr="0" compatLnSpc="1">
            <a:prstTxWarp prst="textNoShape">
              <a:avLst/>
            </a:prstTxWarp>
            <a:spAutoFit/>
          </a:bodyPr>
          <a:lstStyle>
            <a:lvl1pPr algn="ctr" eaLnBrk="1">
              <a:defRPr sz="1100">
                <a:latin typeface="Helvetica Neue Light" pitchFamily="2" charset="0"/>
                <a:sym typeface="Helvetica Neue Light" pitchFamily="2" charset="0"/>
              </a:defRPr>
            </a:lvl1pPr>
          </a:lstStyle>
          <a:p>
            <a:fld id="{23574154-4EBE-445F-9C7C-E1D51B708FA6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51" r:id="rId2"/>
    <p:sldLayoutId id="2147483665" r:id="rId3"/>
    <p:sldLayoutId id="2147483666" r:id="rId4"/>
    <p:sldLayoutId id="2147483667" r:id="rId5"/>
    <p:sldLayoutId id="2147483668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61" r:id="rId14"/>
    <p:sldLayoutId id="2147483678" r:id="rId15"/>
    <p:sldLayoutId id="2147483677" r:id="rId16"/>
    <p:sldLayoutId id="2147483680" r:id="rId17"/>
    <p:sldLayoutId id="2147483679" r:id="rId18"/>
    <p:sldLayoutId id="2147483662" r:id="rId19"/>
    <p:sldLayoutId id="2147483663" r:id="rId20"/>
    <p:sldLayoutId id="2147483681" r:id="rId21"/>
    <p:sldLayoutId id="2147483682" r:id="rId22"/>
    <p:sldLayoutId id="2147483683" r:id="rId23"/>
    <p:sldLayoutId id="2147483684" r:id="rId24"/>
    <p:sldLayoutId id="2147483660" r:id="rId25"/>
    <p:sldLayoutId id="2147483685" r:id="rId26"/>
    <p:sldLayoutId id="2147483688" r:id="rId27"/>
    <p:sldLayoutId id="2147483689" r:id="rId28"/>
    <p:sldLayoutId id="2147483686" r:id="rId29"/>
    <p:sldLayoutId id="2147483687" r:id="rId30"/>
    <p:sldLayoutId id="2147483692" r:id="rId31"/>
    <p:sldLayoutId id="2147483693" r:id="rId32"/>
  </p:sldLayoutIdLst>
  <p:transition spd="med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00" b="1">
          <a:solidFill>
            <a:srgbClr val="D9282F"/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Neue"/>
          <a:ea typeface="Helvetica Neue"/>
          <a:cs typeface="Helvetica Neue"/>
          <a:sym typeface="Helvetica Neue" pitchFamily="2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Neue"/>
          <a:ea typeface="Helvetica Neue"/>
          <a:cs typeface="Helvetica Neue"/>
          <a:sym typeface="Helvetica Neue" pitchFamily="2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Neue"/>
          <a:ea typeface="Helvetica Neue"/>
          <a:cs typeface="Helvetica Neue"/>
          <a:sym typeface="Helvetica Neue" pitchFamily="2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Neue"/>
          <a:ea typeface="Helvetica Neue"/>
          <a:cs typeface="Helvetica Neue"/>
          <a:sym typeface="Helvetica Neue" pitchFamily="2" charset="0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titleStyle>
    <p:bodyStyle>
      <a:lvl1pPr marL="4572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1pPr>
      <a:lvl2pPr marL="9144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2pPr>
      <a:lvl3pPr marL="13716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3pPr>
      <a:lvl4pPr marL="18288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4pPr>
      <a:lvl5pPr marL="22860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5pPr>
      <a:lvl6pPr marL="2743200" marR="0" indent="-431163" algn="l" defTabSz="914400" rtl="0" latinLnBrk="0">
        <a:lnSpc>
          <a:spcPct val="100000"/>
        </a:lnSpc>
        <a:spcBef>
          <a:spcPts val="2900"/>
        </a:spcBef>
        <a:spcAft>
          <a:spcPts val="0"/>
        </a:spcAft>
        <a:buClr>
          <a:srgbClr val="000000"/>
        </a:buClr>
        <a:buSzPts val="2200"/>
        <a:buFont typeface="Helvetica Neue"/>
        <a:buChar char="•"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00400" marR="0" indent="-431163" algn="l" defTabSz="914400" rtl="0" latinLnBrk="0">
        <a:lnSpc>
          <a:spcPct val="100000"/>
        </a:lnSpc>
        <a:spcBef>
          <a:spcPts val="2900"/>
        </a:spcBef>
        <a:spcAft>
          <a:spcPts val="0"/>
        </a:spcAft>
        <a:buClr>
          <a:srgbClr val="000000"/>
        </a:buClr>
        <a:buSzPts val="2200"/>
        <a:buFont typeface="Helvetica Neue"/>
        <a:buChar char="•"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657600" marR="0" indent="-431163" algn="l" defTabSz="914400" rtl="0" latinLnBrk="0">
        <a:lnSpc>
          <a:spcPct val="100000"/>
        </a:lnSpc>
        <a:spcBef>
          <a:spcPts val="2900"/>
        </a:spcBef>
        <a:spcAft>
          <a:spcPts val="0"/>
        </a:spcAft>
        <a:buClr>
          <a:srgbClr val="000000"/>
        </a:buClr>
        <a:buSzPts val="2200"/>
        <a:buFont typeface="Helvetica Neue"/>
        <a:buChar char="•"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14800" marR="0" indent="-431165" algn="l" defTabSz="914400" rtl="0" latinLnBrk="0">
        <a:lnSpc>
          <a:spcPct val="100000"/>
        </a:lnSpc>
        <a:spcBef>
          <a:spcPts val="2900"/>
        </a:spcBef>
        <a:spcAft>
          <a:spcPts val="0"/>
        </a:spcAft>
        <a:buClr>
          <a:srgbClr val="000000"/>
        </a:buClr>
        <a:buSzPts val="2200"/>
        <a:buFont typeface="Helvetica Neue"/>
        <a:buChar char="•"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Text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609600" y="225425"/>
            <a:ext cx="10972800" cy="1241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33475" tIns="33475" rIns="33475" bIns="3347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 Neue" pitchFamily="2" charset="0"/>
              </a:rPr>
              <a:t>TITLE TEXT</a:t>
            </a:r>
          </a:p>
        </p:txBody>
      </p:sp>
      <p:sp>
        <p:nvSpPr>
          <p:cNvPr id="1027" name="Body Level One…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09600" y="1466850"/>
            <a:ext cx="10972800" cy="4792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33475" tIns="33475" rIns="33475" bIns="3347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 Neue" pitchFamily="2" charset="0"/>
              </a:rPr>
              <a:t>Body Level One</a:t>
            </a:r>
          </a:p>
          <a:p>
            <a:pPr lvl="1"/>
            <a:r>
              <a:rPr lang="en-US" dirty="0">
                <a:sym typeface="Helvetica Neue" pitchFamily="2" charset="0"/>
              </a:rPr>
              <a:t>Body Level Two</a:t>
            </a:r>
          </a:p>
          <a:p>
            <a:pPr lvl="2"/>
            <a:r>
              <a:rPr lang="en-US" dirty="0">
                <a:sym typeface="Helvetica Neue" pitchFamily="2" charset="0"/>
              </a:rPr>
              <a:t>Body Level Three</a:t>
            </a:r>
          </a:p>
          <a:p>
            <a:pPr lvl="3"/>
            <a:r>
              <a:rPr lang="en-US" dirty="0">
                <a:sym typeface="Helvetica Neue" pitchFamily="2" charset="0"/>
              </a:rPr>
              <a:t>Body Level Four</a:t>
            </a:r>
          </a:p>
          <a:p>
            <a:pPr lvl="4"/>
            <a:r>
              <a:rPr lang="en-US" dirty="0">
                <a:sym typeface="Helvetica Neue" pitchFamily="2" charset="0"/>
              </a:rPr>
              <a:t>Body Level Five</a:t>
            </a:r>
          </a:p>
        </p:txBody>
      </p:sp>
      <p:sp>
        <p:nvSpPr>
          <p:cNvPr id="1028" name="Slide Number"/>
          <p:cNvSpPr txBox="1">
            <a:spLocks noGrp="1" noChangeArrowheads="1"/>
          </p:cNvSpPr>
          <p:nvPr>
            <p:ph type="sldNum" sz="quarter" idx="2"/>
          </p:nvPr>
        </p:nvSpPr>
        <p:spPr bwMode="auto">
          <a:xfrm>
            <a:off x="5976938" y="6342063"/>
            <a:ext cx="23495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none" lIns="33475" tIns="33475" rIns="33475" bIns="33475" numCol="1" anchor="t" anchorCtr="0" compatLnSpc="1">
            <a:prstTxWarp prst="textNoShape">
              <a:avLst/>
            </a:prstTxWarp>
            <a:spAutoFit/>
          </a:bodyPr>
          <a:lstStyle>
            <a:lvl1pPr algn="ctr" eaLnBrk="1">
              <a:defRPr sz="1100">
                <a:latin typeface="Helvetica Neue Light" pitchFamily="2" charset="0"/>
                <a:sym typeface="Helvetica Neue Light" pitchFamily="2" charset="0"/>
              </a:defRPr>
            </a:lvl1pPr>
          </a:lstStyle>
          <a:p>
            <a:fld id="{23574154-4EBE-445F-9C7C-E1D51B708F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3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  <p:sldLayoutId id="2147483712" r:id="rId18"/>
    <p:sldLayoutId id="2147483713" r:id="rId19"/>
    <p:sldLayoutId id="2147483714" r:id="rId20"/>
    <p:sldLayoutId id="2147483715" r:id="rId21"/>
    <p:sldLayoutId id="2147483716" r:id="rId22"/>
    <p:sldLayoutId id="2147483717" r:id="rId23"/>
    <p:sldLayoutId id="2147483718" r:id="rId24"/>
    <p:sldLayoutId id="2147483719" r:id="rId25"/>
    <p:sldLayoutId id="2147483720" r:id="rId26"/>
    <p:sldLayoutId id="2147483721" r:id="rId27"/>
    <p:sldLayoutId id="2147483722" r:id="rId28"/>
    <p:sldLayoutId id="2147483723" r:id="rId29"/>
    <p:sldLayoutId id="2147483724" r:id="rId30"/>
    <p:sldLayoutId id="2147483725" r:id="rId31"/>
    <p:sldLayoutId id="2147483726" r:id="rId32"/>
  </p:sldLayoutIdLst>
  <p:transition spd="med"/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600" b="1">
          <a:solidFill>
            <a:srgbClr val="D9282F"/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Neue"/>
          <a:ea typeface="Helvetica Neue"/>
          <a:cs typeface="Helvetica Neue"/>
          <a:sym typeface="Helvetica Neue" pitchFamily="2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Neue"/>
          <a:ea typeface="Helvetica Neue"/>
          <a:cs typeface="Helvetica Neue"/>
          <a:sym typeface="Helvetica Neue" pitchFamily="2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Neue"/>
          <a:ea typeface="Helvetica Neue"/>
          <a:cs typeface="Helvetica Neue"/>
          <a:sym typeface="Helvetica Neue" pitchFamily="2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600">
          <a:solidFill>
            <a:srgbClr val="000000"/>
          </a:solidFill>
          <a:latin typeface="Helvetica Neue"/>
          <a:ea typeface="Helvetica Neue"/>
          <a:cs typeface="Helvetica Neue"/>
          <a:sym typeface="Helvetica Neue" pitchFamily="2" charset="0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titleStyle>
    <p:bodyStyle>
      <a:lvl1pPr marL="4572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1pPr>
      <a:lvl2pPr marL="9144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2pPr>
      <a:lvl3pPr marL="13716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3pPr>
      <a:lvl4pPr marL="18288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4pPr>
      <a:lvl5pPr marL="2286000" indent="-430213" algn="l" rtl="0" eaLnBrk="0" fontAlgn="base" hangingPunct="0">
        <a:spcBef>
          <a:spcPts val="2900"/>
        </a:spcBef>
        <a:spcAft>
          <a:spcPct val="0"/>
        </a:spcAft>
        <a:buClr>
          <a:srgbClr val="000000"/>
        </a:buClr>
        <a:buSzPts val="2200"/>
        <a:buFont typeface="Helvetica Neue" pitchFamily="2" charset="0"/>
        <a:buChar char="•"/>
        <a:defRPr sz="2200">
          <a:solidFill>
            <a:schemeClr val="bg1">
              <a:lumMod val="95000"/>
              <a:lumOff val="5000"/>
            </a:schemeClr>
          </a:solidFill>
          <a:latin typeface="Source Sans Pro" panose="020B0503030403020204" pitchFamily="34" charset="0"/>
          <a:ea typeface="Source Sans Pro" panose="020B0503030403020204" pitchFamily="34" charset="0"/>
          <a:cs typeface="Source Sans Pro" panose="020B0503030403020204" pitchFamily="34" charset="0"/>
          <a:sym typeface="Helvetica Neue" pitchFamily="2" charset="0"/>
        </a:defRPr>
      </a:lvl5pPr>
      <a:lvl6pPr marL="2743200" marR="0" indent="-431163" algn="l" defTabSz="914400" rtl="0" latinLnBrk="0">
        <a:lnSpc>
          <a:spcPct val="100000"/>
        </a:lnSpc>
        <a:spcBef>
          <a:spcPts val="2900"/>
        </a:spcBef>
        <a:spcAft>
          <a:spcPts val="0"/>
        </a:spcAft>
        <a:buClr>
          <a:srgbClr val="000000"/>
        </a:buClr>
        <a:buSzPts val="2200"/>
        <a:buFont typeface="Helvetica Neue"/>
        <a:buChar char="•"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00400" marR="0" indent="-431163" algn="l" defTabSz="914400" rtl="0" latinLnBrk="0">
        <a:lnSpc>
          <a:spcPct val="100000"/>
        </a:lnSpc>
        <a:spcBef>
          <a:spcPts val="2900"/>
        </a:spcBef>
        <a:spcAft>
          <a:spcPts val="0"/>
        </a:spcAft>
        <a:buClr>
          <a:srgbClr val="000000"/>
        </a:buClr>
        <a:buSzPts val="2200"/>
        <a:buFont typeface="Helvetica Neue"/>
        <a:buChar char="•"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657600" marR="0" indent="-431163" algn="l" defTabSz="914400" rtl="0" latinLnBrk="0">
        <a:lnSpc>
          <a:spcPct val="100000"/>
        </a:lnSpc>
        <a:spcBef>
          <a:spcPts val="2900"/>
        </a:spcBef>
        <a:spcAft>
          <a:spcPts val="0"/>
        </a:spcAft>
        <a:buClr>
          <a:srgbClr val="000000"/>
        </a:buClr>
        <a:buSzPts val="2200"/>
        <a:buFont typeface="Helvetica Neue"/>
        <a:buChar char="•"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14800" marR="0" indent="-431165" algn="l" defTabSz="914400" rtl="0" latinLnBrk="0">
        <a:lnSpc>
          <a:spcPct val="100000"/>
        </a:lnSpc>
        <a:spcBef>
          <a:spcPts val="2900"/>
        </a:spcBef>
        <a:spcAft>
          <a:spcPts val="0"/>
        </a:spcAft>
        <a:buClr>
          <a:srgbClr val="000000"/>
        </a:buClr>
        <a:buSzPts val="2200"/>
        <a:buFont typeface="Helvetica Neue"/>
        <a:buChar char="•"/>
        <a:tabLst/>
        <a:defRPr sz="2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chart" Target="../charts/char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0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82070-D707-4FB9-B88F-CF9C69D9E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711" y="1410489"/>
            <a:ext cx="11120577" cy="2018511"/>
          </a:xfrm>
          <a:ln>
            <a:noFill/>
          </a:ln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5000" dirty="0">
                <a:solidFill>
                  <a:srgbClr val="C00000"/>
                </a:solidFill>
                <a:latin typeface="Times New Roman" panose="02020603050405020304" pitchFamily="18" charset="0"/>
                <a:ea typeface="Source Sans Pro"/>
                <a:cs typeface="Times New Roman" panose="02020603050405020304" pitchFamily="18" charset="0"/>
              </a:rPr>
              <a:t>ĐÁNH GIÁ NĂM 2024</a:t>
            </a:r>
            <a:endParaRPr lang="vi-VN" sz="5000" dirty="0">
              <a:solidFill>
                <a:srgbClr val="C00000"/>
              </a:solidFill>
              <a:latin typeface="Times New Roman" panose="02020603050405020304" pitchFamily="18" charset="0"/>
              <a:ea typeface="Source Sans Pro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ABA734-7E9B-9BBA-698D-E92B8C6E6A9C}"/>
              </a:ext>
            </a:extLst>
          </p:cNvPr>
          <p:cNvSpPr txBox="1"/>
          <p:nvPr/>
        </p:nvSpPr>
        <p:spPr>
          <a:xfrm>
            <a:off x="1416708" y="4224280"/>
            <a:ext cx="9358582" cy="1323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000" b="1" dirty="0">
                <a:solidFill>
                  <a:srgbClr val="C00000"/>
                </a:solidFill>
                <a:latin typeface="Arial"/>
                <a:ea typeface="Source Sans Pro"/>
                <a:cs typeface="Arial"/>
              </a:rPr>
              <a:t>  </a:t>
            </a:r>
          </a:p>
          <a:p>
            <a:r>
              <a:rPr lang="en-US" sz="2500" b="1" dirty="0" err="1">
                <a:solidFill>
                  <a:srgbClr val="C00000"/>
                </a:solidFill>
                <a:latin typeface="Times New Roman" panose="02020603050405020304" pitchFamily="18" charset="0"/>
                <a:ea typeface="Source Sans Pro"/>
                <a:cs typeface="Times New Roman" panose="02020603050405020304" pitchFamily="18" charset="0"/>
              </a:rPr>
              <a:t>Trình</a:t>
            </a: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ea typeface="Source Sans Pro"/>
                <a:cs typeface="Times New Roman" panose="02020603050405020304" pitchFamily="18" charset="0"/>
              </a:rPr>
              <a:t> </a:t>
            </a:r>
            <a:r>
              <a:rPr lang="en-US" sz="2500" b="1" dirty="0" err="1">
                <a:solidFill>
                  <a:srgbClr val="C00000"/>
                </a:solidFill>
                <a:latin typeface="Times New Roman" panose="02020603050405020304" pitchFamily="18" charset="0"/>
                <a:ea typeface="Source Sans Pro"/>
                <a:cs typeface="Times New Roman" panose="02020603050405020304" pitchFamily="18" charset="0"/>
              </a:rPr>
              <a:t>bày</a:t>
            </a:r>
            <a:r>
              <a:rPr lang="en-US" sz="2500" b="1" dirty="0">
                <a:solidFill>
                  <a:srgbClr val="C00000"/>
                </a:solidFill>
                <a:latin typeface="Times New Roman" panose="02020603050405020304" pitchFamily="18" charset="0"/>
                <a:ea typeface="Source Sans Pro"/>
                <a:cs typeface="Times New Roman" panose="02020603050405020304" pitchFamily="18" charset="0"/>
              </a:rPr>
              <a:t>: Ban Kỹ thuật</a:t>
            </a:r>
          </a:p>
          <a:p>
            <a:endParaRPr lang="en-US" sz="25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30207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1CA7-56B7-58A6-308B-0E81F6FBB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GIẢM OXY XÂM NHẬP</a:t>
            </a:r>
            <a:b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57346" name="Content Placeholder 2">
            <a:extLst>
              <a:ext uri="{FF2B5EF4-FFF2-40B4-BE49-F238E27FC236}">
                <a16:creationId xmlns:a16="http://schemas.microsoft.com/office/drawing/2014/main" id="{22B19FF9-5BC7-2911-6538-4E86527FE2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7347" name="Group 41">
            <a:extLst>
              <a:ext uri="{FF2B5EF4-FFF2-40B4-BE49-F238E27FC236}">
                <a16:creationId xmlns:a16="http://schemas.microsoft.com/office/drawing/2014/main" id="{FE94E949-9876-5FB5-FDA6-FD19B93599A3}"/>
              </a:ext>
            </a:extLst>
          </p:cNvPr>
          <p:cNvGrpSpPr>
            <a:grpSpLocks/>
          </p:cNvGrpSpPr>
          <p:nvPr/>
        </p:nvGrpSpPr>
        <p:grpSpPr bwMode="auto">
          <a:xfrm>
            <a:off x="2057400" y="1806576"/>
            <a:ext cx="9562672" cy="3984625"/>
            <a:chOff x="533400" y="1273175"/>
            <a:chExt cx="9562672" cy="3984625"/>
          </a:xfrm>
        </p:grpSpPr>
        <p:sp>
          <p:nvSpPr>
            <p:cNvPr id="57350" name="Text Box 91">
              <a:extLst>
                <a:ext uri="{FF2B5EF4-FFF2-40B4-BE49-F238E27FC236}">
                  <a16:creationId xmlns:a16="http://schemas.microsoft.com/office/drawing/2014/main" id="{739C3E48-B885-1C2B-5B5A-C371D85C0C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" y="3884613"/>
              <a:ext cx="1295400" cy="458787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500" dirty="0" err="1">
                  <a:solidFill>
                    <a:srgbClr val="0000FF"/>
                  </a:solidFill>
                </a:rPr>
                <a:t>Dùng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nước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khử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khí</a:t>
              </a:r>
              <a:endParaRPr lang="en-US" altLang="en-US" sz="1500" dirty="0">
                <a:solidFill>
                  <a:srgbClr val="0000FF"/>
                </a:solidFill>
              </a:endParaRPr>
            </a:p>
            <a:p>
              <a:pPr eaLnBrk="1" hangingPunct="1"/>
              <a:r>
                <a:rPr lang="en-US" altLang="en-US" sz="1500" dirty="0" err="1">
                  <a:solidFill>
                    <a:srgbClr val="0000FF"/>
                  </a:solidFill>
                </a:rPr>
                <a:t>Sục</a:t>
              </a:r>
              <a:r>
                <a:rPr lang="en-US" altLang="en-US" sz="1500" dirty="0">
                  <a:solidFill>
                    <a:srgbClr val="0000FF"/>
                  </a:solidFill>
                </a:rPr>
                <a:t> CO</a:t>
              </a:r>
              <a:r>
                <a:rPr lang="en-US" altLang="en-US" sz="1500" baseline="-25000" dirty="0">
                  <a:solidFill>
                    <a:srgbClr val="0000FF"/>
                  </a:solidFill>
                </a:rPr>
                <a:t>2</a:t>
              </a:r>
              <a:endParaRPr lang="en-US" altLang="en-US" sz="1500" baseline="-25000" dirty="0"/>
            </a:p>
          </p:txBody>
        </p:sp>
        <p:grpSp>
          <p:nvGrpSpPr>
            <p:cNvPr id="57351" name="Group 6">
              <a:extLst>
                <a:ext uri="{FF2B5EF4-FFF2-40B4-BE49-F238E27FC236}">
                  <a16:creationId xmlns:a16="http://schemas.microsoft.com/office/drawing/2014/main" id="{699312B8-5817-D8DA-6063-02CBAB0EBC6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72000" y="4041775"/>
              <a:ext cx="800100" cy="990600"/>
              <a:chOff x="3240" y="1800"/>
              <a:chExt cx="2340" cy="720"/>
            </a:xfrm>
          </p:grpSpPr>
          <p:sp>
            <p:nvSpPr>
              <p:cNvPr id="57386" name="Line 7">
                <a:extLst>
                  <a:ext uri="{FF2B5EF4-FFF2-40B4-BE49-F238E27FC236}">
                    <a16:creationId xmlns:a16="http://schemas.microsoft.com/office/drawing/2014/main" id="{B38D4BED-A8DF-7626-B6A6-5C01892D2C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40" y="2160"/>
                <a:ext cx="2160" cy="0"/>
              </a:xfrm>
              <a:prstGeom prst="line">
                <a:avLst/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387" name="AutoShape 8">
                <a:extLst>
                  <a:ext uri="{FF2B5EF4-FFF2-40B4-BE49-F238E27FC236}">
                    <a16:creationId xmlns:a16="http://schemas.microsoft.com/office/drawing/2014/main" id="{F81FA206-49C3-8078-1162-54EA10A25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0" y="1800"/>
                <a:ext cx="180" cy="720"/>
              </a:xfrm>
              <a:prstGeom prst="leftBrace">
                <a:avLst>
                  <a:gd name="adj1" fmla="val 33333"/>
                  <a:gd name="adj2" fmla="val 50000"/>
                </a:avLst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vi-VN" altLang="en-US" sz="1800"/>
              </a:p>
            </p:txBody>
          </p:sp>
        </p:grpSp>
        <p:sp>
          <p:nvSpPr>
            <p:cNvPr id="57352" name="Line 23">
              <a:extLst>
                <a:ext uri="{FF2B5EF4-FFF2-40B4-BE49-F238E27FC236}">
                  <a16:creationId xmlns:a16="http://schemas.microsoft.com/office/drawing/2014/main" id="{EFA2C415-7156-DAD6-9341-9F6CFDBD666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4800" y="3121025"/>
              <a:ext cx="0" cy="34290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353" name="Line 24">
              <a:extLst>
                <a:ext uri="{FF2B5EF4-FFF2-40B4-BE49-F238E27FC236}">
                  <a16:creationId xmlns:a16="http://schemas.microsoft.com/office/drawing/2014/main" id="{2DF0D789-F552-BEE6-6BF6-FDA593E542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4800" y="4686300"/>
              <a:ext cx="0" cy="57150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354" name="Line 26">
              <a:extLst>
                <a:ext uri="{FF2B5EF4-FFF2-40B4-BE49-F238E27FC236}">
                  <a16:creationId xmlns:a16="http://schemas.microsoft.com/office/drawing/2014/main" id="{CD9F71D1-7AB2-66FC-836E-1B84EF2DA2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4800" y="1616075"/>
              <a:ext cx="0" cy="34290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7355" name="Group 36">
              <a:extLst>
                <a:ext uri="{FF2B5EF4-FFF2-40B4-BE49-F238E27FC236}">
                  <a16:creationId xmlns:a16="http://schemas.microsoft.com/office/drawing/2014/main" id="{C9998FA7-702F-FDB3-8454-3EA68CEB41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72000" y="1273175"/>
              <a:ext cx="800100" cy="685800"/>
              <a:chOff x="3240" y="1800"/>
              <a:chExt cx="2340" cy="720"/>
            </a:xfrm>
          </p:grpSpPr>
          <p:sp>
            <p:nvSpPr>
              <p:cNvPr id="57384" name="Line 37">
                <a:extLst>
                  <a:ext uri="{FF2B5EF4-FFF2-40B4-BE49-F238E27FC236}">
                    <a16:creationId xmlns:a16="http://schemas.microsoft.com/office/drawing/2014/main" id="{CAAF93D5-1EBB-B0B2-B922-6D336417ED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40" y="2160"/>
                <a:ext cx="2160" cy="0"/>
              </a:xfrm>
              <a:prstGeom prst="line">
                <a:avLst/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385" name="AutoShape 38">
                <a:extLst>
                  <a:ext uri="{FF2B5EF4-FFF2-40B4-BE49-F238E27FC236}">
                    <a16:creationId xmlns:a16="http://schemas.microsoft.com/office/drawing/2014/main" id="{CEAD5E06-DFF7-98DB-5B21-BFE3E17E27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0" y="1800"/>
                <a:ext cx="180" cy="720"/>
              </a:xfrm>
              <a:prstGeom prst="leftBrace">
                <a:avLst>
                  <a:gd name="adj1" fmla="val 33333"/>
                  <a:gd name="adj2" fmla="val 50000"/>
                </a:avLst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vi-VN" altLang="en-US" sz="1800"/>
              </a:p>
            </p:txBody>
          </p:sp>
        </p:grpSp>
        <p:grpSp>
          <p:nvGrpSpPr>
            <p:cNvPr id="57356" name="Group 39">
              <a:extLst>
                <a:ext uri="{FF2B5EF4-FFF2-40B4-BE49-F238E27FC236}">
                  <a16:creationId xmlns:a16="http://schemas.microsoft.com/office/drawing/2014/main" id="{D98700CA-6059-2D0A-4C77-05E4C42FBF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57700" y="3349625"/>
              <a:ext cx="914400" cy="571500"/>
              <a:chOff x="3240" y="1800"/>
              <a:chExt cx="2340" cy="720"/>
            </a:xfrm>
          </p:grpSpPr>
          <p:sp>
            <p:nvSpPr>
              <p:cNvPr id="57382" name="Line 40">
                <a:extLst>
                  <a:ext uri="{FF2B5EF4-FFF2-40B4-BE49-F238E27FC236}">
                    <a16:creationId xmlns:a16="http://schemas.microsoft.com/office/drawing/2014/main" id="{0ECD45CC-26AA-36B9-73C4-F66657E7FD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40" y="2160"/>
                <a:ext cx="2160" cy="0"/>
              </a:xfrm>
              <a:prstGeom prst="line">
                <a:avLst/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383" name="AutoShape 41">
                <a:extLst>
                  <a:ext uri="{FF2B5EF4-FFF2-40B4-BE49-F238E27FC236}">
                    <a16:creationId xmlns:a16="http://schemas.microsoft.com/office/drawing/2014/main" id="{64352558-A566-A446-AD60-DE499E4F67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0" y="1800"/>
                <a:ext cx="180" cy="720"/>
              </a:xfrm>
              <a:prstGeom prst="leftBrace">
                <a:avLst>
                  <a:gd name="adj1" fmla="val 33333"/>
                  <a:gd name="adj2" fmla="val 50000"/>
                </a:avLst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vi-VN" altLang="en-US" sz="1800"/>
              </a:p>
            </p:txBody>
          </p:sp>
        </p:grpSp>
        <p:grpSp>
          <p:nvGrpSpPr>
            <p:cNvPr id="57357" name="Group 42">
              <a:extLst>
                <a:ext uri="{FF2B5EF4-FFF2-40B4-BE49-F238E27FC236}">
                  <a16:creationId xmlns:a16="http://schemas.microsoft.com/office/drawing/2014/main" id="{E7B85684-84D8-F069-6225-F58A03761D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72000" y="2073275"/>
              <a:ext cx="800100" cy="381000"/>
              <a:chOff x="3240" y="1800"/>
              <a:chExt cx="2340" cy="720"/>
            </a:xfrm>
          </p:grpSpPr>
          <p:sp>
            <p:nvSpPr>
              <p:cNvPr id="57380" name="Line 43">
                <a:extLst>
                  <a:ext uri="{FF2B5EF4-FFF2-40B4-BE49-F238E27FC236}">
                    <a16:creationId xmlns:a16="http://schemas.microsoft.com/office/drawing/2014/main" id="{200B70C1-F014-A8A4-6AE8-B030D451E4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40" y="2160"/>
                <a:ext cx="2160" cy="0"/>
              </a:xfrm>
              <a:prstGeom prst="line">
                <a:avLst/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381" name="AutoShape 44">
                <a:extLst>
                  <a:ext uri="{FF2B5EF4-FFF2-40B4-BE49-F238E27FC236}">
                    <a16:creationId xmlns:a16="http://schemas.microsoft.com/office/drawing/2014/main" id="{585B0CFD-8C78-C830-0F48-6EE93AF279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0" y="1800"/>
                <a:ext cx="180" cy="720"/>
              </a:xfrm>
              <a:prstGeom prst="leftBrace">
                <a:avLst>
                  <a:gd name="adj1" fmla="val 33333"/>
                  <a:gd name="adj2" fmla="val 50000"/>
                </a:avLst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vi-VN" altLang="en-US" sz="1800"/>
              </a:p>
            </p:txBody>
          </p:sp>
        </p:grpSp>
        <p:grpSp>
          <p:nvGrpSpPr>
            <p:cNvPr id="57358" name="Group 45">
              <a:extLst>
                <a:ext uri="{FF2B5EF4-FFF2-40B4-BE49-F238E27FC236}">
                  <a16:creationId xmlns:a16="http://schemas.microsoft.com/office/drawing/2014/main" id="{4335EA34-1FEC-0194-8158-AE4CEF7234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229100" y="2778125"/>
              <a:ext cx="1143000" cy="342900"/>
              <a:chOff x="3240" y="1800"/>
              <a:chExt cx="2340" cy="720"/>
            </a:xfrm>
          </p:grpSpPr>
          <p:sp>
            <p:nvSpPr>
              <p:cNvPr id="57378" name="Line 46">
                <a:extLst>
                  <a:ext uri="{FF2B5EF4-FFF2-40B4-BE49-F238E27FC236}">
                    <a16:creationId xmlns:a16="http://schemas.microsoft.com/office/drawing/2014/main" id="{05746011-2365-7A30-FE89-340CD50B15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240" y="2160"/>
                <a:ext cx="2160" cy="0"/>
              </a:xfrm>
              <a:prstGeom prst="line">
                <a:avLst/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7379" name="AutoShape 47">
                <a:extLst>
                  <a:ext uri="{FF2B5EF4-FFF2-40B4-BE49-F238E27FC236}">
                    <a16:creationId xmlns:a16="http://schemas.microsoft.com/office/drawing/2014/main" id="{A7F4BDE5-1466-33F3-6589-3B5EF3EAE1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00" y="1800"/>
                <a:ext cx="180" cy="720"/>
              </a:xfrm>
              <a:prstGeom prst="leftBrace">
                <a:avLst>
                  <a:gd name="adj1" fmla="val 33333"/>
                  <a:gd name="adj2" fmla="val 50000"/>
                </a:avLst>
              </a:prstGeom>
              <a:noFill/>
              <a:ln w="12700" cap="rnd">
                <a:solidFill>
                  <a:srgbClr val="0000FF"/>
                </a:solidFill>
                <a:prstDash val="sys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vi-VN" altLang="en-US" sz="1800"/>
              </a:p>
            </p:txBody>
          </p:sp>
        </p:grpSp>
        <p:sp>
          <p:nvSpPr>
            <p:cNvPr id="57359" name="Text Box 48">
              <a:extLst>
                <a:ext uri="{FF2B5EF4-FFF2-40B4-BE49-F238E27FC236}">
                  <a16:creationId xmlns:a16="http://schemas.microsoft.com/office/drawing/2014/main" id="{29CF5C19-BE0D-84CC-80E6-4BFDDA6985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57600" y="1387475"/>
              <a:ext cx="914400" cy="3429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1500">
                  <a:solidFill>
                    <a:srgbClr val="FF0000"/>
                  </a:solidFill>
                </a:rPr>
                <a:t>LMP</a:t>
              </a:r>
              <a:endParaRPr lang="en-US" altLang="en-US" sz="1500"/>
            </a:p>
          </p:txBody>
        </p:sp>
        <p:sp>
          <p:nvSpPr>
            <p:cNvPr id="57360" name="Text Box 49">
              <a:extLst>
                <a:ext uri="{FF2B5EF4-FFF2-40B4-BE49-F238E27FC236}">
                  <a16:creationId xmlns:a16="http://schemas.microsoft.com/office/drawing/2014/main" id="{49AE2996-D054-2F3C-363D-073A606DD8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24200" y="3463925"/>
              <a:ext cx="1905000" cy="3429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500"/>
                <a:t>     </a:t>
              </a:r>
              <a:r>
                <a:rPr lang="en-US" altLang="en-US" sz="1500">
                  <a:solidFill>
                    <a:srgbClr val="FF0000"/>
                  </a:solidFill>
                </a:rPr>
                <a:t>LÀM LẠNH SÂU</a:t>
              </a:r>
              <a:endParaRPr lang="en-US" altLang="en-US" sz="1500"/>
            </a:p>
          </p:txBody>
        </p:sp>
        <p:sp>
          <p:nvSpPr>
            <p:cNvPr id="57361" name="Text Box 53">
              <a:extLst>
                <a:ext uri="{FF2B5EF4-FFF2-40B4-BE49-F238E27FC236}">
                  <a16:creationId xmlns:a16="http://schemas.microsoft.com/office/drawing/2014/main" id="{EEB4F3DE-1CEC-2E82-FFD3-CE303E6806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05200" y="2778125"/>
              <a:ext cx="1219200" cy="3429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1500">
                  <a:solidFill>
                    <a:srgbClr val="FF0000"/>
                  </a:solidFill>
                </a:rPr>
                <a:t>BỒN ĐỆM</a:t>
              </a:r>
              <a:endParaRPr lang="en-US" altLang="en-US" sz="1500"/>
            </a:p>
          </p:txBody>
        </p:sp>
        <p:sp>
          <p:nvSpPr>
            <p:cNvPr id="57362" name="Text Box 54">
              <a:extLst>
                <a:ext uri="{FF2B5EF4-FFF2-40B4-BE49-F238E27FC236}">
                  <a16:creationId xmlns:a16="http://schemas.microsoft.com/office/drawing/2014/main" id="{3C723412-19EA-300A-4623-7595A46D18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48000" y="1997075"/>
              <a:ext cx="2057400" cy="4572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1500">
                  <a:solidFill>
                    <a:srgbClr val="FF0000"/>
                  </a:solidFill>
                </a:rPr>
                <a:t>CHUYỂN BIA ĐI LỌC</a:t>
              </a:r>
            </a:p>
            <a:p>
              <a:pPr eaLnBrk="1" hangingPunct="1"/>
              <a:endParaRPr lang="en-US" altLang="en-US" sz="1500"/>
            </a:p>
          </p:txBody>
        </p:sp>
        <p:sp>
          <p:nvSpPr>
            <p:cNvPr id="57363" name="Line 55">
              <a:extLst>
                <a:ext uri="{FF2B5EF4-FFF2-40B4-BE49-F238E27FC236}">
                  <a16:creationId xmlns:a16="http://schemas.microsoft.com/office/drawing/2014/main" id="{EE6B6971-7B07-E3C2-AD0E-665BE8F69D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4800" y="3806825"/>
              <a:ext cx="0" cy="547688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364" name="Text Box 60">
              <a:extLst>
                <a:ext uri="{FF2B5EF4-FFF2-40B4-BE49-F238E27FC236}">
                  <a16:creationId xmlns:a16="http://schemas.microsoft.com/office/drawing/2014/main" id="{F5A6CA65-0F04-34E2-5CFC-FAB9A846B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2099" y="1273175"/>
              <a:ext cx="4723973" cy="5556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500" b="1" dirty="0" err="1">
                  <a:solidFill>
                    <a:srgbClr val="0000FF"/>
                  </a:solidFill>
                </a:rPr>
                <a:t>Dằn</a:t>
              </a:r>
              <a:r>
                <a:rPr lang="en-US" altLang="en-US" sz="1500" b="1" dirty="0">
                  <a:solidFill>
                    <a:srgbClr val="0000FF"/>
                  </a:solidFill>
                </a:rPr>
                <a:t> CO</a:t>
              </a:r>
              <a:r>
                <a:rPr lang="en-US" altLang="en-US" sz="1500" b="1" baseline="-25000" dirty="0">
                  <a:solidFill>
                    <a:srgbClr val="0000FF"/>
                  </a:solidFill>
                </a:rPr>
                <a:t>2</a:t>
              </a:r>
              <a:r>
                <a:rPr lang="en-US" altLang="en-US" sz="1500" b="1" dirty="0">
                  <a:solidFill>
                    <a:srgbClr val="0000FF"/>
                  </a:solidFill>
                </a:rPr>
                <a:t>: 0,7 – 1bar</a:t>
              </a:r>
            </a:p>
            <a:p>
              <a:pPr eaLnBrk="1" hangingPunct="1"/>
              <a:r>
                <a:rPr lang="en-US" altLang="en-US" sz="1500" dirty="0" err="1">
                  <a:solidFill>
                    <a:srgbClr val="0000FF"/>
                  </a:solidFill>
                </a:rPr>
                <a:t>Độ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tinh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khiết</a:t>
              </a:r>
              <a:r>
                <a:rPr lang="en-US" altLang="en-US" sz="1500" dirty="0">
                  <a:solidFill>
                    <a:srgbClr val="0000FF"/>
                  </a:solidFill>
                </a:rPr>
                <a:t> ≥ 99,97 % (oxy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xâm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nhập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khoảng</a:t>
              </a:r>
              <a:r>
                <a:rPr lang="en-US" altLang="en-US" sz="1500" dirty="0">
                  <a:solidFill>
                    <a:srgbClr val="0000FF"/>
                  </a:solidFill>
                </a:rPr>
                <a:t> 5ppb) </a:t>
              </a:r>
            </a:p>
          </p:txBody>
        </p:sp>
        <p:sp>
          <p:nvSpPr>
            <p:cNvPr id="57365" name="Text Box 61">
              <a:extLst>
                <a:ext uri="{FF2B5EF4-FFF2-40B4-BE49-F238E27FC236}">
                  <a16:creationId xmlns:a16="http://schemas.microsoft.com/office/drawing/2014/main" id="{B6D89BE9-4AC0-F55F-3C3C-28544DC36E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2100" y="1981200"/>
              <a:ext cx="2705100" cy="4794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500" dirty="0" err="1">
                  <a:solidFill>
                    <a:srgbClr val="0000FF"/>
                  </a:solidFill>
                </a:rPr>
                <a:t>Đuổi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đường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ống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chuyển</a:t>
              </a:r>
              <a:r>
                <a:rPr lang="en-US" altLang="en-US" sz="1500" dirty="0">
                  <a:solidFill>
                    <a:srgbClr val="0000FF"/>
                  </a:solidFill>
                </a:rPr>
                <a:t> bia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bằng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nước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khử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khí</a:t>
              </a:r>
              <a:endParaRPr lang="en-US" altLang="en-US" sz="1500" dirty="0"/>
            </a:p>
          </p:txBody>
        </p:sp>
        <p:sp>
          <p:nvSpPr>
            <p:cNvPr id="57366" name="Text Box 62">
              <a:extLst>
                <a:ext uri="{FF2B5EF4-FFF2-40B4-BE49-F238E27FC236}">
                  <a16:creationId xmlns:a16="http://schemas.microsoft.com/office/drawing/2014/main" id="{8A34C2C9-1262-CE73-2A17-8751C4E78D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10200" y="3505200"/>
              <a:ext cx="2057400" cy="3048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500" b="1" dirty="0" err="1">
                  <a:solidFill>
                    <a:srgbClr val="0000FF"/>
                  </a:solidFill>
                </a:rPr>
                <a:t>Nhiệt</a:t>
              </a:r>
              <a:r>
                <a:rPr lang="en-US" altLang="en-US" sz="1500" b="1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b="1" dirty="0" err="1">
                  <a:solidFill>
                    <a:srgbClr val="0000FF"/>
                  </a:solidFill>
                </a:rPr>
                <a:t>độ</a:t>
              </a:r>
              <a:r>
                <a:rPr lang="en-US" altLang="en-US" sz="1500" b="1" dirty="0">
                  <a:solidFill>
                    <a:srgbClr val="0000FF"/>
                  </a:solidFill>
                </a:rPr>
                <a:t> bia: -1.0</a:t>
              </a:r>
              <a:r>
                <a:rPr lang="en-US" altLang="en-US" sz="1500" b="1" baseline="30000" dirty="0">
                  <a:solidFill>
                    <a:srgbClr val="0000FF"/>
                  </a:solidFill>
                </a:rPr>
                <a:t>o</a:t>
              </a:r>
              <a:r>
                <a:rPr lang="en-US" altLang="en-US" sz="1500" b="1" dirty="0">
                  <a:solidFill>
                    <a:srgbClr val="0000FF"/>
                  </a:solidFill>
                </a:rPr>
                <a:t>C</a:t>
              </a:r>
              <a:endParaRPr lang="en-US" altLang="en-US" sz="1500" b="1" dirty="0"/>
            </a:p>
          </p:txBody>
        </p:sp>
        <p:sp>
          <p:nvSpPr>
            <p:cNvPr id="57367" name="Text Box 63">
              <a:extLst>
                <a:ext uri="{FF2B5EF4-FFF2-40B4-BE49-F238E27FC236}">
                  <a16:creationId xmlns:a16="http://schemas.microsoft.com/office/drawing/2014/main" id="{4F59AF80-3FDC-76DE-9B3B-A161517B64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34000" y="2667000"/>
              <a:ext cx="2819400" cy="458788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500" dirty="0">
                  <a:solidFill>
                    <a:srgbClr val="0000FF"/>
                  </a:solidFill>
                </a:rPr>
                <a:t>CO</a:t>
              </a:r>
              <a:r>
                <a:rPr lang="en-US" altLang="en-US" sz="1500" baseline="-25000" dirty="0">
                  <a:solidFill>
                    <a:srgbClr val="0000FF"/>
                  </a:solidFill>
                </a:rPr>
                <a:t>2</a:t>
              </a:r>
              <a:r>
                <a:rPr lang="en-US" altLang="en-US" sz="1500" dirty="0">
                  <a:solidFill>
                    <a:srgbClr val="0000FF"/>
                  </a:solidFill>
                </a:rPr>
                <a:t>: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độ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tinh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khiết</a:t>
              </a:r>
              <a:r>
                <a:rPr lang="en-US" altLang="en-US" sz="1500" dirty="0">
                  <a:solidFill>
                    <a:srgbClr val="0000FF"/>
                  </a:solidFill>
                </a:rPr>
                <a:t> ≥ 99,97%</a:t>
              </a:r>
            </a:p>
            <a:p>
              <a:pPr eaLnBrk="1" hangingPunct="1"/>
              <a:r>
                <a:rPr lang="en-US" altLang="en-US" sz="1500" err="1">
                  <a:solidFill>
                    <a:srgbClr val="0000FF"/>
                  </a:solidFill>
                </a:rPr>
                <a:t>Áp</a:t>
              </a:r>
              <a:r>
                <a:rPr lang="en-US" altLang="en-US" sz="1500">
                  <a:solidFill>
                    <a:srgbClr val="0000FF"/>
                  </a:solidFill>
                </a:rPr>
                <a:t> suất: </a:t>
              </a:r>
              <a:r>
                <a:rPr lang="en-US" altLang="en-US" sz="1500" dirty="0">
                  <a:solidFill>
                    <a:srgbClr val="0000FF"/>
                  </a:solidFill>
                </a:rPr>
                <a:t>0,8-1 bar</a:t>
              </a:r>
              <a:endParaRPr lang="en-US" altLang="en-US" sz="1500" dirty="0"/>
            </a:p>
          </p:txBody>
        </p:sp>
        <p:sp>
          <p:nvSpPr>
            <p:cNvPr id="57368" name="Text Box 64">
              <a:extLst>
                <a:ext uri="{FF2B5EF4-FFF2-40B4-BE49-F238E27FC236}">
                  <a16:creationId xmlns:a16="http://schemas.microsoft.com/office/drawing/2014/main" id="{7CFEA874-B633-5FD7-BDD3-922F1C6BBF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72100" y="4035425"/>
              <a:ext cx="2933700" cy="10287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FFFFFF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500" dirty="0" err="1">
                  <a:solidFill>
                    <a:srgbClr val="0000FF"/>
                  </a:solidFill>
                </a:rPr>
                <a:t>Đuổi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khí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và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phủ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bột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bằng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nước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khử</a:t>
              </a:r>
              <a:r>
                <a:rPr lang="en-US" altLang="en-US" sz="1500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dirty="0" err="1">
                  <a:solidFill>
                    <a:srgbClr val="0000FF"/>
                  </a:solidFill>
                </a:rPr>
                <a:t>khí</a:t>
              </a:r>
              <a:endParaRPr lang="en-US" altLang="en-US" sz="1500" dirty="0">
                <a:solidFill>
                  <a:srgbClr val="0000FF"/>
                </a:solidFill>
              </a:endParaRPr>
            </a:p>
            <a:p>
              <a:pPr eaLnBrk="1" hangingPunct="1"/>
              <a:r>
                <a:rPr lang="en-US" altLang="en-US" sz="1500" b="1" dirty="0">
                  <a:solidFill>
                    <a:srgbClr val="0000FF"/>
                  </a:solidFill>
                </a:rPr>
                <a:t>Oxygen </a:t>
              </a:r>
              <a:r>
                <a:rPr lang="en-US" altLang="en-US" sz="1500" b="1" dirty="0" err="1">
                  <a:solidFill>
                    <a:srgbClr val="0000FF"/>
                  </a:solidFill>
                </a:rPr>
                <a:t>xâm</a:t>
              </a:r>
              <a:r>
                <a:rPr lang="en-US" altLang="en-US" sz="1500" b="1" dirty="0">
                  <a:solidFill>
                    <a:srgbClr val="0000FF"/>
                  </a:solidFill>
                </a:rPr>
                <a:t> </a:t>
              </a:r>
              <a:r>
                <a:rPr lang="en-US" altLang="en-US" sz="1500" b="1" dirty="0" err="1">
                  <a:solidFill>
                    <a:srgbClr val="0000FF"/>
                  </a:solidFill>
                </a:rPr>
                <a:t>nhập</a:t>
              </a:r>
              <a:r>
                <a:rPr lang="en-US" altLang="en-US" sz="1500" b="1" dirty="0">
                  <a:solidFill>
                    <a:srgbClr val="0000FF"/>
                  </a:solidFill>
                </a:rPr>
                <a:t> ≤ 5 ppb</a:t>
              </a:r>
              <a:endParaRPr lang="en-US" altLang="en-US" sz="1500" dirty="0"/>
            </a:p>
          </p:txBody>
        </p:sp>
        <p:grpSp>
          <p:nvGrpSpPr>
            <p:cNvPr id="57369" name="Group 87">
              <a:extLst>
                <a:ext uri="{FF2B5EF4-FFF2-40B4-BE49-F238E27FC236}">
                  <a16:creationId xmlns:a16="http://schemas.microsoft.com/office/drawing/2014/main" id="{031778EA-CC72-606C-859F-3ED37BAF39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09800" y="3921125"/>
              <a:ext cx="1828800" cy="498475"/>
              <a:chOff x="1296" y="2422"/>
              <a:chExt cx="1152" cy="314"/>
            </a:xfrm>
          </p:grpSpPr>
          <p:sp>
            <p:nvSpPr>
              <p:cNvPr id="57374" name="Text Box 79">
                <a:extLst>
                  <a:ext uri="{FF2B5EF4-FFF2-40B4-BE49-F238E27FC236}">
                    <a16:creationId xmlns:a16="http://schemas.microsoft.com/office/drawing/2014/main" id="{6000D047-033B-B43B-2077-4532AB13758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24" y="2520"/>
                <a:ext cx="576" cy="216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1500">
                    <a:solidFill>
                      <a:srgbClr val="0000FF"/>
                    </a:solidFill>
                  </a:rPr>
                  <a:t>Dosing</a:t>
                </a:r>
                <a:endParaRPr lang="en-US" altLang="en-US" sz="1500"/>
              </a:p>
            </p:txBody>
          </p:sp>
          <p:grpSp>
            <p:nvGrpSpPr>
              <p:cNvPr id="57375" name="Group 86">
                <a:extLst>
                  <a:ext uri="{FF2B5EF4-FFF2-40B4-BE49-F238E27FC236}">
                    <a16:creationId xmlns:a16="http://schemas.microsoft.com/office/drawing/2014/main" id="{35346593-0A8F-669B-1720-B5FE5D10EE2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296" y="2422"/>
                <a:ext cx="1152" cy="218"/>
                <a:chOff x="576" y="2422"/>
                <a:chExt cx="1152" cy="218"/>
              </a:xfrm>
            </p:grpSpPr>
            <p:sp>
              <p:nvSpPr>
                <p:cNvPr id="57376" name="Text Box 57">
                  <a:extLst>
                    <a:ext uri="{FF2B5EF4-FFF2-40B4-BE49-F238E27FC236}">
                      <a16:creationId xmlns:a16="http://schemas.microsoft.com/office/drawing/2014/main" id="{36D10972-44BD-7481-134E-51E5DA06EDBF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76" y="2422"/>
                  <a:ext cx="576" cy="218"/>
                </a:xfrm>
                <a:prstGeom prst="rect">
                  <a:avLst/>
                </a:prstGeom>
                <a:solidFill>
                  <a:srgbClr val="FFFFFF"/>
                </a:solidFill>
                <a:ln w="12700">
                  <a:solidFill>
                    <a:srgbClr val="000000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algn="ctr" eaLnBrk="1" hangingPunct="1"/>
                  <a:r>
                    <a:rPr lang="en-US" altLang="en-US" sz="1500">
                      <a:solidFill>
                        <a:srgbClr val="FF0000"/>
                      </a:solidFill>
                    </a:rPr>
                    <a:t>BỘT KG</a:t>
                  </a:r>
                  <a:endParaRPr lang="en-US" altLang="en-US" sz="1500"/>
                </a:p>
              </p:txBody>
            </p:sp>
            <p:sp>
              <p:nvSpPr>
                <p:cNvPr id="57377" name="Line 65">
                  <a:extLst>
                    <a:ext uri="{FF2B5EF4-FFF2-40B4-BE49-F238E27FC236}">
                      <a16:creationId xmlns:a16="http://schemas.microsoft.com/office/drawing/2014/main" id="{808BE416-449C-685D-85B8-8B9DE4E3447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52" y="2542"/>
                  <a:ext cx="576" cy="0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  <p:sp>
          <p:nvSpPr>
            <p:cNvPr id="57370" name="Line 85">
              <a:extLst>
                <a:ext uri="{FF2B5EF4-FFF2-40B4-BE49-F238E27FC236}">
                  <a16:creationId xmlns:a16="http://schemas.microsoft.com/office/drawing/2014/main" id="{1AE244C7-7A75-9B91-8D07-A42BD39645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29088" y="2438400"/>
              <a:ext cx="0" cy="34290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371" name="Text Box 50">
              <a:extLst>
                <a:ext uri="{FF2B5EF4-FFF2-40B4-BE49-F238E27FC236}">
                  <a16:creationId xmlns:a16="http://schemas.microsoft.com/office/drawing/2014/main" id="{476CE0C7-3C06-8E42-DE3B-CB47BC7E81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3150" y="4343400"/>
              <a:ext cx="990600" cy="3429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500">
                  <a:solidFill>
                    <a:srgbClr val="FF0000"/>
                  </a:solidFill>
                </a:rPr>
                <a:t>LỌC KG</a:t>
              </a:r>
              <a:endParaRPr lang="en-US" altLang="en-US" sz="1500"/>
            </a:p>
          </p:txBody>
        </p:sp>
        <p:sp>
          <p:nvSpPr>
            <p:cNvPr id="57372" name="Line 89">
              <a:extLst>
                <a:ext uri="{FF2B5EF4-FFF2-40B4-BE49-F238E27FC236}">
                  <a16:creationId xmlns:a16="http://schemas.microsoft.com/office/drawing/2014/main" id="{7C028BB0-1206-0B0C-EE0A-6631EEAA6C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49425" y="4097338"/>
              <a:ext cx="457200" cy="0"/>
            </a:xfrm>
            <a:prstGeom prst="line">
              <a:avLst/>
            </a:prstGeom>
            <a:noFill/>
            <a:ln w="12700" cap="rnd">
              <a:solidFill>
                <a:srgbClr val="0000FF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7373" name="AutoShape 90">
              <a:extLst>
                <a:ext uri="{FF2B5EF4-FFF2-40B4-BE49-F238E27FC236}">
                  <a16:creationId xmlns:a16="http://schemas.microsoft.com/office/drawing/2014/main" id="{735272FC-7A53-F90B-2A5D-4BDC4D10E32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24000" y="3919538"/>
              <a:ext cx="152400" cy="419100"/>
            </a:xfrm>
            <a:prstGeom prst="leftBrace">
              <a:avLst>
                <a:gd name="adj1" fmla="val 22917"/>
                <a:gd name="adj2" fmla="val 42593"/>
              </a:avLst>
            </a:prstGeom>
            <a:noFill/>
            <a:ln w="12700" cap="rnd">
              <a:solidFill>
                <a:srgbClr val="0000FF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vi-VN" altLang="en-US" sz="1800"/>
            </a:p>
          </p:txBody>
        </p:sp>
      </p:grp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A03CB-8EF6-793B-9D34-BD5B93C95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GIẢM OXY XÂM NHẬP</a:t>
            </a:r>
            <a:br>
              <a:rPr lang="en-US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grpSp>
        <p:nvGrpSpPr>
          <p:cNvPr id="58371" name="Group 90">
            <a:extLst>
              <a:ext uri="{FF2B5EF4-FFF2-40B4-BE49-F238E27FC236}">
                <a16:creationId xmlns:a16="http://schemas.microsoft.com/office/drawing/2014/main" id="{930BB1EB-018E-B3A4-C35A-0C20F137A561}"/>
              </a:ext>
            </a:extLst>
          </p:cNvPr>
          <p:cNvGrpSpPr>
            <a:grpSpLocks/>
          </p:cNvGrpSpPr>
          <p:nvPr/>
        </p:nvGrpSpPr>
        <p:grpSpPr bwMode="auto">
          <a:xfrm>
            <a:off x="1905000" y="1217614"/>
            <a:ext cx="8907780" cy="5183187"/>
            <a:chOff x="381000" y="1446213"/>
            <a:chExt cx="8458200" cy="5183187"/>
          </a:xfrm>
        </p:grpSpPr>
        <p:sp>
          <p:nvSpPr>
            <p:cNvPr id="58374" name="Line 6">
              <a:extLst>
                <a:ext uri="{FF2B5EF4-FFF2-40B4-BE49-F238E27FC236}">
                  <a16:creationId xmlns:a16="http://schemas.microsoft.com/office/drawing/2014/main" id="{C81B7D99-7E2F-2A64-FEB2-ED0AD00CFB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4800" y="3200400"/>
              <a:ext cx="0" cy="34290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375" name="Line 22">
              <a:extLst>
                <a:ext uri="{FF2B5EF4-FFF2-40B4-BE49-F238E27FC236}">
                  <a16:creationId xmlns:a16="http://schemas.microsoft.com/office/drawing/2014/main" id="{0F1B5034-5FD9-20FA-42FF-3D83D520F19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00100" y="5207000"/>
              <a:ext cx="1828800" cy="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376" name="Line 26">
              <a:extLst>
                <a:ext uri="{FF2B5EF4-FFF2-40B4-BE49-F238E27FC236}">
                  <a16:creationId xmlns:a16="http://schemas.microsoft.com/office/drawing/2014/main" id="{3E2E61F1-FCBD-9E5B-AB44-A192289267A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4800" y="2438400"/>
              <a:ext cx="0" cy="34925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8377" name="Line 90">
              <a:extLst>
                <a:ext uri="{FF2B5EF4-FFF2-40B4-BE49-F238E27FC236}">
                  <a16:creationId xmlns:a16="http://schemas.microsoft.com/office/drawing/2014/main" id="{9CCD361C-4262-4F9F-828D-B1564B219D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4800" y="3962400"/>
              <a:ext cx="0" cy="34290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58378" name="Group 88">
              <a:extLst>
                <a:ext uri="{FF2B5EF4-FFF2-40B4-BE49-F238E27FC236}">
                  <a16:creationId xmlns:a16="http://schemas.microsoft.com/office/drawing/2014/main" id="{728DE4F9-416C-D842-3E2B-99D9ABF1B2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1000" y="1446213"/>
              <a:ext cx="8458200" cy="5183187"/>
              <a:chOff x="381000" y="1447800"/>
              <a:chExt cx="8458200" cy="5183187"/>
            </a:xfrm>
          </p:grpSpPr>
          <p:sp>
            <p:nvSpPr>
              <p:cNvPr id="58382" name="Text Box 69">
                <a:extLst>
                  <a:ext uri="{FF2B5EF4-FFF2-40B4-BE49-F238E27FC236}">
                    <a16:creationId xmlns:a16="http://schemas.microsoft.com/office/drawing/2014/main" id="{7A6911A0-BE1A-7ACA-D0EA-7D8CDF90322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559669" y="2777491"/>
                <a:ext cx="3124200" cy="80010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1500" b="1" dirty="0">
                    <a:solidFill>
                      <a:srgbClr val="0000FF"/>
                    </a:solidFill>
                  </a:rPr>
                  <a:t>DAW: O</a:t>
                </a:r>
                <a:r>
                  <a:rPr lang="en-US" altLang="en-US" sz="1500" b="1" baseline="-25000" dirty="0">
                    <a:solidFill>
                      <a:srgbClr val="0000FF"/>
                    </a:solidFill>
                  </a:rPr>
                  <a:t>2 </a:t>
                </a:r>
                <a:r>
                  <a:rPr lang="en-US" altLang="en-US" sz="1500" b="1" dirty="0">
                    <a:solidFill>
                      <a:srgbClr val="0000FF"/>
                    </a:solidFill>
                  </a:rPr>
                  <a:t>≤  5 ppb</a:t>
                </a:r>
              </a:p>
              <a:p>
                <a:pPr eaLnBrk="1" hangingPunct="1"/>
                <a:r>
                  <a:rPr lang="en-US" altLang="en-US" sz="1500" dirty="0">
                    <a:solidFill>
                      <a:srgbClr val="0000FF"/>
                    </a:solidFill>
                  </a:rPr>
                  <a:t>CO</a:t>
                </a:r>
                <a:r>
                  <a:rPr lang="en-US" altLang="en-US" sz="1500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: Purity: &gt; 99,99% (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máy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khử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khí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)</a:t>
                </a:r>
              </a:p>
              <a:p>
                <a:pPr eaLnBrk="1" hangingPunct="1"/>
                <a:r>
                  <a:rPr lang="en-US" altLang="en-US" sz="1500" dirty="0" err="1">
                    <a:solidFill>
                      <a:srgbClr val="0000FF"/>
                    </a:solidFill>
                  </a:rPr>
                  <a:t>Nhiệt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độ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và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lưu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lượng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CO</a:t>
                </a:r>
                <a:r>
                  <a:rPr lang="en-US" altLang="en-US" sz="1500" baseline="-25000" dirty="0">
                    <a:solidFill>
                      <a:srgbClr val="0000FF"/>
                    </a:solidFill>
                  </a:rPr>
                  <a:t>2</a:t>
                </a:r>
                <a:endParaRPr lang="en-US" altLang="en-US" sz="1500" baseline="-25000" dirty="0"/>
              </a:p>
            </p:txBody>
          </p:sp>
          <p:sp>
            <p:nvSpPr>
              <p:cNvPr id="58383" name="Text Box 72">
                <a:extLst>
                  <a:ext uri="{FF2B5EF4-FFF2-40B4-BE49-F238E27FC236}">
                    <a16:creationId xmlns:a16="http://schemas.microsoft.com/office/drawing/2014/main" id="{8E70582C-1912-2EF5-2E9B-BB22A628DF9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38200" y="4343400"/>
                <a:ext cx="1828800" cy="76200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vi-VN" altLang="en-US" sz="1500"/>
              </a:p>
            </p:txBody>
          </p:sp>
          <p:sp>
            <p:nvSpPr>
              <p:cNvPr id="58384" name="Line 5">
                <a:extLst>
                  <a:ext uri="{FF2B5EF4-FFF2-40B4-BE49-F238E27FC236}">
                    <a16:creationId xmlns:a16="http://schemas.microsoft.com/office/drawing/2014/main" id="{A12EC679-8831-6D9F-2DC6-C74BA40D1B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43500" y="5321300"/>
                <a:ext cx="0" cy="228600"/>
              </a:xfrm>
              <a:prstGeom prst="line">
                <a:avLst/>
              </a:prstGeom>
              <a:noFill/>
              <a:ln w="19050">
                <a:solidFill>
                  <a:srgbClr val="FF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8385" name="Group 10">
                <a:extLst>
                  <a:ext uri="{FF2B5EF4-FFF2-40B4-BE49-F238E27FC236}">
                    <a16:creationId xmlns:a16="http://schemas.microsoft.com/office/drawing/2014/main" id="{82BBB296-BA96-5DA2-F146-913479F6AEB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838700" y="2019300"/>
                <a:ext cx="800100" cy="342900"/>
                <a:chOff x="3240" y="1800"/>
                <a:chExt cx="2340" cy="720"/>
              </a:xfrm>
            </p:grpSpPr>
            <p:sp>
              <p:nvSpPr>
                <p:cNvPr id="58426" name="Line 11">
                  <a:extLst>
                    <a:ext uri="{FF2B5EF4-FFF2-40B4-BE49-F238E27FC236}">
                      <a16:creationId xmlns:a16="http://schemas.microsoft.com/office/drawing/2014/main" id="{3F20F89C-D5AC-A25F-044B-E8A87A30679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40" y="2160"/>
                  <a:ext cx="2160" cy="0"/>
                </a:xfrm>
                <a:prstGeom prst="line">
                  <a:avLst/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27" name="AutoShape 12">
                  <a:extLst>
                    <a:ext uri="{FF2B5EF4-FFF2-40B4-BE49-F238E27FC236}">
                      <a16:creationId xmlns:a16="http://schemas.microsoft.com/office/drawing/2014/main" id="{13ECA8A6-C21A-F20C-12AC-5C552BCCA1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0" y="1800"/>
                  <a:ext cx="180" cy="720"/>
                </a:xfrm>
                <a:prstGeom prst="leftBrace">
                  <a:avLst>
                    <a:gd name="adj1" fmla="val 33333"/>
                    <a:gd name="adj2" fmla="val 50000"/>
                  </a:avLst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>
                  <a:lvl1pPr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vi-VN" altLang="en-US" sz="1800"/>
                </a:p>
              </p:txBody>
            </p:sp>
          </p:grpSp>
          <p:grpSp>
            <p:nvGrpSpPr>
              <p:cNvPr id="58386" name="Group 13">
                <a:extLst>
                  <a:ext uri="{FF2B5EF4-FFF2-40B4-BE49-F238E27FC236}">
                    <a16:creationId xmlns:a16="http://schemas.microsoft.com/office/drawing/2014/main" id="{A90D24B7-DBCB-6DE1-BB21-DD251CE5C1A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495800" y="2705100"/>
                <a:ext cx="1143000" cy="685800"/>
                <a:chOff x="3240" y="1800"/>
                <a:chExt cx="2340" cy="720"/>
              </a:xfrm>
            </p:grpSpPr>
            <p:sp>
              <p:nvSpPr>
                <p:cNvPr id="58424" name="Line 14">
                  <a:extLst>
                    <a:ext uri="{FF2B5EF4-FFF2-40B4-BE49-F238E27FC236}">
                      <a16:creationId xmlns:a16="http://schemas.microsoft.com/office/drawing/2014/main" id="{676488AE-A160-4A39-B591-F97E674FBBC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40" y="2160"/>
                  <a:ext cx="2160" cy="0"/>
                </a:xfrm>
                <a:prstGeom prst="line">
                  <a:avLst/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25" name="AutoShape 15">
                  <a:extLst>
                    <a:ext uri="{FF2B5EF4-FFF2-40B4-BE49-F238E27FC236}">
                      <a16:creationId xmlns:a16="http://schemas.microsoft.com/office/drawing/2014/main" id="{B0C8E584-46BB-8C43-C84B-1952BFA943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0" y="1800"/>
                  <a:ext cx="180" cy="720"/>
                </a:xfrm>
                <a:prstGeom prst="leftBrace">
                  <a:avLst>
                    <a:gd name="adj1" fmla="val 33333"/>
                    <a:gd name="adj2" fmla="val 50000"/>
                  </a:avLst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>
                  <a:lvl1pPr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vi-VN" altLang="en-US" sz="1800"/>
                </a:p>
              </p:txBody>
            </p:sp>
          </p:grpSp>
          <p:sp>
            <p:nvSpPr>
              <p:cNvPr id="58387" name="Text Box 70">
                <a:extLst>
                  <a:ext uri="{FF2B5EF4-FFF2-40B4-BE49-F238E27FC236}">
                    <a16:creationId xmlns:a16="http://schemas.microsoft.com/office/drawing/2014/main" id="{7A49D693-4D5F-7F29-E4D2-028D7D39F5A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600700" y="3594100"/>
                <a:ext cx="2247900" cy="34290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1500" b="1" dirty="0">
                    <a:solidFill>
                      <a:srgbClr val="0000FF"/>
                    </a:solidFill>
                  </a:rPr>
                  <a:t>CO2: Purity: &gt; 99,99%</a:t>
                </a:r>
                <a:r>
                  <a:rPr lang="en-US" altLang="en-US" sz="1500" b="1" dirty="0"/>
                  <a:t> </a:t>
                </a:r>
              </a:p>
            </p:txBody>
          </p:sp>
          <p:grpSp>
            <p:nvGrpSpPr>
              <p:cNvPr id="58388" name="Group 16">
                <a:extLst>
                  <a:ext uri="{FF2B5EF4-FFF2-40B4-BE49-F238E27FC236}">
                    <a16:creationId xmlns:a16="http://schemas.microsoft.com/office/drawing/2014/main" id="{A60D1403-553C-70C1-BA40-458CB503AC9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610100" y="3505200"/>
                <a:ext cx="1028700" cy="457200"/>
                <a:chOff x="3240" y="1800"/>
                <a:chExt cx="2340" cy="720"/>
              </a:xfrm>
            </p:grpSpPr>
            <p:sp>
              <p:nvSpPr>
                <p:cNvPr id="58422" name="Line 17">
                  <a:extLst>
                    <a:ext uri="{FF2B5EF4-FFF2-40B4-BE49-F238E27FC236}">
                      <a16:creationId xmlns:a16="http://schemas.microsoft.com/office/drawing/2014/main" id="{315ADE22-0797-71E1-D7EB-24D7E49D587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40" y="2160"/>
                  <a:ext cx="2160" cy="0"/>
                </a:xfrm>
                <a:prstGeom prst="line">
                  <a:avLst/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23" name="AutoShape 18">
                  <a:extLst>
                    <a:ext uri="{FF2B5EF4-FFF2-40B4-BE49-F238E27FC236}">
                      <a16:creationId xmlns:a16="http://schemas.microsoft.com/office/drawing/2014/main" id="{901B219C-D9ED-8D5E-C033-8BEF9BB230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0" y="1800"/>
                  <a:ext cx="180" cy="720"/>
                </a:xfrm>
                <a:prstGeom prst="leftBrace">
                  <a:avLst>
                    <a:gd name="adj1" fmla="val 33333"/>
                    <a:gd name="adj2" fmla="val 50000"/>
                  </a:avLst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>
                  <a:lvl1pPr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vi-VN" altLang="en-US" sz="1800"/>
                </a:p>
              </p:txBody>
            </p:sp>
          </p:grpSp>
          <p:grpSp>
            <p:nvGrpSpPr>
              <p:cNvPr id="58389" name="Group 92">
                <a:extLst>
                  <a:ext uri="{FF2B5EF4-FFF2-40B4-BE49-F238E27FC236}">
                    <a16:creationId xmlns:a16="http://schemas.microsoft.com/office/drawing/2014/main" id="{1CC0BD72-5D3D-589E-9AAB-29CF44E1D1F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583113" y="4305300"/>
                <a:ext cx="2590800" cy="342900"/>
                <a:chOff x="2736" y="2712"/>
                <a:chExt cx="1632" cy="216"/>
              </a:xfrm>
            </p:grpSpPr>
            <p:sp>
              <p:nvSpPr>
                <p:cNvPr id="58418" name="Text Box 68">
                  <a:extLst>
                    <a:ext uri="{FF2B5EF4-FFF2-40B4-BE49-F238E27FC236}">
                      <a16:creationId xmlns:a16="http://schemas.microsoft.com/office/drawing/2014/main" id="{73A68358-11E9-A85A-1BF7-723918848A10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360" y="2712"/>
                  <a:ext cx="1008" cy="216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rgbClr val="FFFFFF"/>
                  </a:solidFill>
                  <a:miter lim="800000"/>
                  <a:headEnd/>
                  <a:tailEnd/>
                </a:ln>
              </p:spPr>
              <p:txBody>
                <a:bodyPr/>
                <a:lstStyle>
                  <a:lvl1pPr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r>
                    <a:rPr lang="en-US" altLang="en-US" sz="1500">
                      <a:solidFill>
                        <a:srgbClr val="0000FF"/>
                      </a:solidFill>
                      <a:latin typeface="Times New Roman" panose="02020603050405020304" pitchFamily="18" charset="0"/>
                    </a:rPr>
                    <a:t>ΔP ≤ </a:t>
                  </a:r>
                  <a:r>
                    <a:rPr lang="en-US" altLang="en-US" sz="1500">
                      <a:solidFill>
                        <a:srgbClr val="FF0000"/>
                      </a:solidFill>
                    </a:rPr>
                    <a:t>3 Bar</a:t>
                  </a:r>
                  <a:endParaRPr lang="en-US" altLang="en-US" sz="1500"/>
                </a:p>
              </p:txBody>
            </p:sp>
            <p:grpSp>
              <p:nvGrpSpPr>
                <p:cNvPr id="58419" name="Group 19">
                  <a:extLst>
                    <a:ext uri="{FF2B5EF4-FFF2-40B4-BE49-F238E27FC236}">
                      <a16:creationId xmlns:a16="http://schemas.microsoft.com/office/drawing/2014/main" id="{4FEBBD49-DA51-AC35-BAE7-66D54C9BA43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736" y="2776"/>
                  <a:ext cx="648" cy="72"/>
                  <a:chOff x="3240" y="1800"/>
                  <a:chExt cx="2340" cy="720"/>
                </a:xfrm>
              </p:grpSpPr>
              <p:sp>
                <p:nvSpPr>
                  <p:cNvPr id="58420" name="Line 20">
                    <a:extLst>
                      <a:ext uri="{FF2B5EF4-FFF2-40B4-BE49-F238E27FC236}">
                        <a16:creationId xmlns:a16="http://schemas.microsoft.com/office/drawing/2014/main" id="{9F539625-1BF5-118B-5B43-87B800F01AD2}"/>
                      </a:ext>
                    </a:extLst>
                  </p:cNvPr>
                  <p:cNvSpPr>
                    <a:spLocks noChangeShapeType="1"/>
                  </p:cNvSpPr>
                  <p:nvPr/>
                </p:nvSpPr>
                <p:spPr bwMode="auto">
                  <a:xfrm>
                    <a:off x="3240" y="2160"/>
                    <a:ext cx="2160" cy="0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0000FF"/>
                    </a:solidFill>
                    <a:prstDash val="sysDot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58421" name="AutoShape 21">
                    <a:extLst>
                      <a:ext uri="{FF2B5EF4-FFF2-40B4-BE49-F238E27FC236}">
                        <a16:creationId xmlns:a16="http://schemas.microsoft.com/office/drawing/2014/main" id="{5428201E-F992-CF84-5201-0691BF295CE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00" y="1800"/>
                    <a:ext cx="180" cy="720"/>
                  </a:xfrm>
                  <a:prstGeom prst="leftBrace">
                    <a:avLst>
                      <a:gd name="adj1" fmla="val 33333"/>
                      <a:gd name="adj2" fmla="val 50000"/>
                    </a:avLst>
                  </a:prstGeom>
                  <a:noFill/>
                  <a:ln w="12700" cap="rnd">
                    <a:solidFill>
                      <a:srgbClr val="0000FF"/>
                    </a:solidFill>
                    <a:prstDash val="sysDot"/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  <p:txBody>
                  <a:bodyPr/>
                  <a:lstStyle>
                    <a:lvl1pPr eaLnBrk="0" hangingPunct="0">
                      <a:defRPr sz="25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1pPr>
                    <a:lvl2pPr marL="742950" indent="-285750" eaLnBrk="0" hangingPunct="0">
                      <a:defRPr sz="25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2pPr>
                    <a:lvl3pPr marL="1143000" indent="-228600" eaLnBrk="0" hangingPunct="0">
                      <a:defRPr sz="25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3pPr>
                    <a:lvl4pPr marL="1600200" indent="-228600" eaLnBrk="0" hangingPunct="0">
                      <a:defRPr sz="25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4pPr>
                    <a:lvl5pPr marL="2057400" indent="-228600" eaLnBrk="0" hangingPunct="0">
                      <a:defRPr sz="25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5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5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5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 sz="2500">
                        <a:solidFill>
                          <a:schemeClr val="tx1"/>
                        </a:solidFill>
                        <a:latin typeface="Arial" panose="020B0604020202020204" pitchFamily="34" charset="0"/>
                      </a:defRPr>
                    </a:lvl9pPr>
                  </a:lstStyle>
                  <a:p>
                    <a:pPr eaLnBrk="1" hangingPunct="1"/>
                    <a:endParaRPr lang="vi-VN" altLang="en-US" sz="1800"/>
                  </a:p>
                </p:txBody>
              </p:sp>
            </p:grpSp>
          </p:grpSp>
          <p:sp>
            <p:nvSpPr>
              <p:cNvPr id="58390" name="Line 25">
                <a:extLst>
                  <a:ext uri="{FF2B5EF4-FFF2-40B4-BE49-F238E27FC236}">
                    <a16:creationId xmlns:a16="http://schemas.microsoft.com/office/drawing/2014/main" id="{B816FB5A-BE24-08EA-876E-1C77C53F82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14800" y="1447800"/>
                <a:ext cx="0" cy="571500"/>
              </a:xfrm>
              <a:prstGeom prst="line">
                <a:avLst/>
              </a:prstGeom>
              <a:noFill/>
              <a:ln w="19050">
                <a:solidFill>
                  <a:srgbClr val="FF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8391" name="Group 29">
                <a:extLst>
                  <a:ext uri="{FF2B5EF4-FFF2-40B4-BE49-F238E27FC236}">
                    <a16:creationId xmlns:a16="http://schemas.microsoft.com/office/drawing/2014/main" id="{8DF0F901-6B3D-3880-6D0C-AB9114778BA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486400" y="4749800"/>
                <a:ext cx="800100" cy="685800"/>
                <a:chOff x="3240" y="1800"/>
                <a:chExt cx="2340" cy="720"/>
              </a:xfrm>
            </p:grpSpPr>
            <p:sp>
              <p:nvSpPr>
                <p:cNvPr id="58416" name="Line 30">
                  <a:extLst>
                    <a:ext uri="{FF2B5EF4-FFF2-40B4-BE49-F238E27FC236}">
                      <a16:creationId xmlns:a16="http://schemas.microsoft.com/office/drawing/2014/main" id="{D7B954ED-13A4-97F3-6F0E-E01DD6ED072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40" y="2160"/>
                  <a:ext cx="2160" cy="0"/>
                </a:xfrm>
                <a:prstGeom prst="line">
                  <a:avLst/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17" name="AutoShape 31">
                  <a:extLst>
                    <a:ext uri="{FF2B5EF4-FFF2-40B4-BE49-F238E27FC236}">
                      <a16:creationId xmlns:a16="http://schemas.microsoft.com/office/drawing/2014/main" id="{AFDD5377-4D38-630C-8307-AA8E1A425F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0" y="1800"/>
                  <a:ext cx="180" cy="720"/>
                </a:xfrm>
                <a:prstGeom prst="leftBrace">
                  <a:avLst>
                    <a:gd name="adj1" fmla="val 33333"/>
                    <a:gd name="adj2" fmla="val 50000"/>
                  </a:avLst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>
                  <a:lvl1pPr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vi-VN" altLang="en-US" sz="1800"/>
                </a:p>
              </p:txBody>
            </p:sp>
          </p:grpSp>
          <p:sp>
            <p:nvSpPr>
              <p:cNvPr id="58392" name="Text Box 34">
                <a:extLst>
                  <a:ext uri="{FF2B5EF4-FFF2-40B4-BE49-F238E27FC236}">
                    <a16:creationId xmlns:a16="http://schemas.microsoft.com/office/drawing/2014/main" id="{4220D303-185E-D9C1-3D6E-8699BD02274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86300" y="5000625"/>
                <a:ext cx="914400" cy="342900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1500">
                    <a:solidFill>
                      <a:srgbClr val="FF0000"/>
                    </a:solidFill>
                  </a:rPr>
                  <a:t>BBT</a:t>
                </a:r>
                <a:endParaRPr lang="en-US" altLang="en-US" sz="1500"/>
              </a:p>
            </p:txBody>
          </p:sp>
          <p:sp>
            <p:nvSpPr>
              <p:cNvPr id="58393" name="Text Box 35">
                <a:extLst>
                  <a:ext uri="{FF2B5EF4-FFF2-40B4-BE49-F238E27FC236}">
                    <a16:creationId xmlns:a16="http://schemas.microsoft.com/office/drawing/2014/main" id="{7A6C9F40-B957-0E8C-FF3D-19F7FDFD47C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28900" y="5000625"/>
                <a:ext cx="1409700" cy="561975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1500">
                    <a:solidFill>
                      <a:srgbClr val="FF0000"/>
                    </a:solidFill>
                  </a:rPr>
                  <a:t>Tank đuổi đầu, cuối</a:t>
                </a:r>
                <a:endParaRPr lang="en-US" altLang="en-US" sz="1500"/>
              </a:p>
            </p:txBody>
          </p:sp>
          <p:sp>
            <p:nvSpPr>
              <p:cNvPr id="58394" name="Text Box 53">
                <a:extLst>
                  <a:ext uri="{FF2B5EF4-FFF2-40B4-BE49-F238E27FC236}">
                    <a16:creationId xmlns:a16="http://schemas.microsoft.com/office/drawing/2014/main" id="{625A05F5-A61B-61AE-8FD0-9CC63B99600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52800" y="2057400"/>
                <a:ext cx="1524000" cy="342900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1500">
                    <a:solidFill>
                      <a:srgbClr val="FF0000"/>
                    </a:solidFill>
                  </a:rPr>
                  <a:t>     LỌC PVPP</a:t>
                </a:r>
                <a:endParaRPr lang="en-US" altLang="en-US" sz="1500"/>
              </a:p>
            </p:txBody>
          </p:sp>
          <p:sp>
            <p:nvSpPr>
              <p:cNvPr id="58395" name="Text Box 67">
                <a:extLst>
                  <a:ext uri="{FF2B5EF4-FFF2-40B4-BE49-F238E27FC236}">
                    <a16:creationId xmlns:a16="http://schemas.microsoft.com/office/drawing/2014/main" id="{58921B21-9A95-8DDB-50CB-69441D14805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638800" y="1981200"/>
                <a:ext cx="2895600" cy="45720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1500" b="1" dirty="0" err="1">
                    <a:solidFill>
                      <a:srgbClr val="0000FF"/>
                    </a:solidFill>
                  </a:rPr>
                  <a:t>Hàm</a:t>
                </a:r>
                <a:r>
                  <a:rPr lang="en-US" altLang="en-US" sz="1500" b="1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b="1" dirty="0" err="1">
                    <a:solidFill>
                      <a:srgbClr val="0000FF"/>
                    </a:solidFill>
                  </a:rPr>
                  <a:t>lượng</a:t>
                </a:r>
                <a:r>
                  <a:rPr lang="en-US" altLang="en-US" sz="1500" b="1" dirty="0">
                    <a:solidFill>
                      <a:srgbClr val="0000FF"/>
                    </a:solidFill>
                  </a:rPr>
                  <a:t> oxy ≤ 5 ppb </a:t>
                </a:r>
              </a:p>
            </p:txBody>
          </p:sp>
          <p:sp>
            <p:nvSpPr>
              <p:cNvPr id="58396" name="Text Box 71">
                <a:extLst>
                  <a:ext uri="{FF2B5EF4-FFF2-40B4-BE49-F238E27FC236}">
                    <a16:creationId xmlns:a16="http://schemas.microsoft.com/office/drawing/2014/main" id="{F46949DA-1D16-5F6E-A973-9C300AC8A44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86500" y="4519613"/>
                <a:ext cx="2552700" cy="80010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1500" dirty="0" err="1">
                    <a:solidFill>
                      <a:srgbClr val="0000FF"/>
                    </a:solidFill>
                  </a:rPr>
                  <a:t>Dùng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nhiều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lần</a:t>
                </a:r>
                <a:endParaRPr lang="en-US" altLang="en-US" sz="1500" dirty="0">
                  <a:solidFill>
                    <a:srgbClr val="0000FF"/>
                  </a:solidFill>
                </a:endParaRPr>
              </a:p>
              <a:p>
                <a:pPr eaLnBrk="1" hangingPunct="1"/>
                <a:r>
                  <a:rPr lang="en-US" altLang="en-US" sz="1500" dirty="0" err="1">
                    <a:solidFill>
                      <a:srgbClr val="0000FF"/>
                    </a:solidFill>
                  </a:rPr>
                  <a:t>Dằn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áp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≥ 0,8 bar</a:t>
                </a:r>
              </a:p>
              <a:p>
                <a:pPr eaLnBrk="1" hangingPunct="1"/>
                <a:r>
                  <a:rPr lang="en-US" altLang="en-US" sz="1500" dirty="0" err="1">
                    <a:solidFill>
                      <a:srgbClr val="0000FF"/>
                    </a:solidFill>
                  </a:rPr>
                  <a:t>Thời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gian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≤ 72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hr</a:t>
                </a:r>
                <a:endParaRPr lang="en-US" altLang="en-US" sz="1500" dirty="0">
                  <a:solidFill>
                    <a:srgbClr val="0000FF"/>
                  </a:solidFill>
                </a:endParaRPr>
              </a:p>
              <a:p>
                <a:pPr eaLnBrk="1" hangingPunct="1"/>
                <a:r>
                  <a:rPr lang="en-US" altLang="en-US" sz="1500" dirty="0" err="1">
                    <a:solidFill>
                      <a:srgbClr val="0000FF"/>
                    </a:solidFill>
                  </a:rPr>
                  <a:t>Độ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tinh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khiết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≥ 99,97 %</a:t>
                </a:r>
                <a:r>
                  <a:rPr lang="en-US" altLang="en-US" sz="1500" dirty="0"/>
                  <a:t> </a:t>
                </a:r>
              </a:p>
            </p:txBody>
          </p:sp>
          <p:sp>
            <p:nvSpPr>
              <p:cNvPr id="58397" name="Line 73">
                <a:extLst>
                  <a:ext uri="{FF2B5EF4-FFF2-40B4-BE49-F238E27FC236}">
                    <a16:creationId xmlns:a16="http://schemas.microsoft.com/office/drawing/2014/main" id="{24870399-FDE2-0730-CF53-9486F5A1FB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43500" y="5892800"/>
                <a:ext cx="0" cy="228600"/>
              </a:xfrm>
              <a:prstGeom prst="line">
                <a:avLst/>
              </a:prstGeom>
              <a:noFill/>
              <a:ln w="19050">
                <a:solidFill>
                  <a:srgbClr val="FF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58398" name="Group 74">
                <a:extLst>
                  <a:ext uri="{FF2B5EF4-FFF2-40B4-BE49-F238E27FC236}">
                    <a16:creationId xmlns:a16="http://schemas.microsoft.com/office/drawing/2014/main" id="{EECFF9BE-7F3E-12DB-4785-CAD17B62952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086100" y="4635500"/>
                <a:ext cx="2057400" cy="365125"/>
                <a:chOff x="4347" y="11111"/>
                <a:chExt cx="3240" cy="900"/>
              </a:xfrm>
            </p:grpSpPr>
            <p:sp>
              <p:nvSpPr>
                <p:cNvPr id="58411" name="Line 75">
                  <a:extLst>
                    <a:ext uri="{FF2B5EF4-FFF2-40B4-BE49-F238E27FC236}">
                      <a16:creationId xmlns:a16="http://schemas.microsoft.com/office/drawing/2014/main" id="{85F136F9-0D5C-B115-7A06-069779F2247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7587" y="11471"/>
                  <a:ext cx="0" cy="540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12" name="Line 76">
                  <a:extLst>
                    <a:ext uri="{FF2B5EF4-FFF2-40B4-BE49-F238E27FC236}">
                      <a16:creationId xmlns:a16="http://schemas.microsoft.com/office/drawing/2014/main" id="{9AF5BFE8-7922-6C72-10AD-1FF256BE744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347" y="11471"/>
                  <a:ext cx="0" cy="540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13" name="Line 77">
                  <a:extLst>
                    <a:ext uri="{FF2B5EF4-FFF2-40B4-BE49-F238E27FC236}">
                      <a16:creationId xmlns:a16="http://schemas.microsoft.com/office/drawing/2014/main" id="{C6698CDF-5DD5-9B99-34D4-8EC8F41341D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967" y="11111"/>
                  <a:ext cx="0" cy="360"/>
                </a:xfrm>
                <a:prstGeom prst="line">
                  <a:avLst/>
                </a:prstGeom>
                <a:noFill/>
                <a:ln w="19050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14" name="Line 78">
                  <a:extLst>
                    <a:ext uri="{FF2B5EF4-FFF2-40B4-BE49-F238E27FC236}">
                      <a16:creationId xmlns:a16="http://schemas.microsoft.com/office/drawing/2014/main" id="{0CA1EAAE-7F3C-CB5D-D91B-6381427B608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347" y="11471"/>
                  <a:ext cx="1620" cy="0"/>
                </a:xfrm>
                <a:prstGeom prst="line">
                  <a:avLst/>
                </a:pr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15" name="Line 79">
                  <a:extLst>
                    <a:ext uri="{FF2B5EF4-FFF2-40B4-BE49-F238E27FC236}">
                      <a16:creationId xmlns:a16="http://schemas.microsoft.com/office/drawing/2014/main" id="{C5570495-CD6B-8EE1-10BD-CA516FFBF06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5967" y="11471"/>
                  <a:ext cx="1620" cy="0"/>
                </a:xfrm>
                <a:prstGeom prst="line">
                  <a:avLst/>
                </a:prstGeom>
                <a:noFill/>
                <a:ln w="28575">
                  <a:solidFill>
                    <a:srgbClr val="FF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58399" name="Text Box 82">
                <a:extLst>
                  <a:ext uri="{FF2B5EF4-FFF2-40B4-BE49-F238E27FC236}">
                    <a16:creationId xmlns:a16="http://schemas.microsoft.com/office/drawing/2014/main" id="{52D72E20-3D45-0247-9575-DC13927695E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86500" y="5549900"/>
                <a:ext cx="1485900" cy="34290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1500">
                    <a:solidFill>
                      <a:srgbClr val="0000FF"/>
                    </a:solidFill>
                    <a:latin typeface="Times New Roman" panose="02020603050405020304" pitchFamily="18" charset="0"/>
                  </a:rPr>
                  <a:t>ΔP ≤ </a:t>
                </a:r>
                <a:r>
                  <a:rPr lang="en-US" altLang="en-US" sz="1500">
                    <a:solidFill>
                      <a:srgbClr val="FF0000"/>
                    </a:solidFill>
                  </a:rPr>
                  <a:t>2 Bar</a:t>
                </a:r>
                <a:endParaRPr lang="en-US" altLang="en-US" sz="1500"/>
              </a:p>
            </p:txBody>
          </p:sp>
          <p:grpSp>
            <p:nvGrpSpPr>
              <p:cNvPr id="58400" name="Group 83">
                <a:extLst>
                  <a:ext uri="{FF2B5EF4-FFF2-40B4-BE49-F238E27FC236}">
                    <a16:creationId xmlns:a16="http://schemas.microsoft.com/office/drawing/2014/main" id="{7B190947-A923-CF2C-FCC1-622825E2709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638800" y="5549900"/>
                <a:ext cx="647700" cy="342900"/>
                <a:chOff x="3240" y="1800"/>
                <a:chExt cx="2340" cy="720"/>
              </a:xfrm>
            </p:grpSpPr>
            <p:sp>
              <p:nvSpPr>
                <p:cNvPr id="58409" name="Line 84">
                  <a:extLst>
                    <a:ext uri="{FF2B5EF4-FFF2-40B4-BE49-F238E27FC236}">
                      <a16:creationId xmlns:a16="http://schemas.microsoft.com/office/drawing/2014/main" id="{38A03950-CB2E-35C3-380C-A109B42293F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40" y="2160"/>
                  <a:ext cx="2160" cy="0"/>
                </a:xfrm>
                <a:prstGeom prst="line">
                  <a:avLst/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10" name="AutoShape 85">
                  <a:extLst>
                    <a:ext uri="{FF2B5EF4-FFF2-40B4-BE49-F238E27FC236}">
                      <a16:creationId xmlns:a16="http://schemas.microsoft.com/office/drawing/2014/main" id="{AF279829-C53B-B67F-8CD1-BC214CDEA2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0" y="1800"/>
                  <a:ext cx="180" cy="720"/>
                </a:xfrm>
                <a:prstGeom prst="leftBrace">
                  <a:avLst>
                    <a:gd name="adj1" fmla="val 33333"/>
                    <a:gd name="adj2" fmla="val 50000"/>
                  </a:avLst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>
                  <a:lvl1pPr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vi-VN" altLang="en-US" sz="1800"/>
                </a:p>
              </p:txBody>
            </p:sp>
          </p:grpSp>
          <p:sp>
            <p:nvSpPr>
              <p:cNvPr id="58401" name="Text Box 60">
                <a:extLst>
                  <a:ext uri="{FF2B5EF4-FFF2-40B4-BE49-F238E27FC236}">
                    <a16:creationId xmlns:a16="http://schemas.microsoft.com/office/drawing/2014/main" id="{D7655906-9839-F564-432F-69FB0219F21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33900" y="5549900"/>
                <a:ext cx="1181100" cy="342900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1500">
                    <a:solidFill>
                      <a:srgbClr val="FF0000"/>
                    </a:solidFill>
                  </a:rPr>
                  <a:t>LỌC BẪY</a:t>
                </a:r>
                <a:endParaRPr lang="en-US" altLang="en-US" sz="1500"/>
              </a:p>
            </p:txBody>
          </p:sp>
          <p:sp>
            <p:nvSpPr>
              <p:cNvPr id="58402" name="Line 93">
                <a:extLst>
                  <a:ext uri="{FF2B5EF4-FFF2-40B4-BE49-F238E27FC236}">
                    <a16:creationId xmlns:a16="http://schemas.microsoft.com/office/drawing/2014/main" id="{7F9FCEB9-BC34-6B9B-87A4-0D58466D7A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85813" y="2462213"/>
                <a:ext cx="0" cy="2741612"/>
              </a:xfrm>
              <a:prstGeom prst="line">
                <a:avLst/>
              </a:prstGeom>
              <a:noFill/>
              <a:ln w="19050">
                <a:solidFill>
                  <a:srgbClr val="FF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403" name="Text Box 94">
                <a:extLst>
                  <a:ext uri="{FF2B5EF4-FFF2-40B4-BE49-F238E27FC236}">
                    <a16:creationId xmlns:a16="http://schemas.microsoft.com/office/drawing/2014/main" id="{EA635201-9E64-E982-5309-2CA33B062C1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1000" y="1828800"/>
                <a:ext cx="1676400" cy="609600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sz="1500">
                    <a:solidFill>
                      <a:srgbClr val="FF0000"/>
                    </a:solidFill>
                  </a:rPr>
                  <a:t>     TRƯỚC MÁY LẠNH SÂU</a:t>
                </a:r>
                <a:endParaRPr lang="en-US" altLang="en-US" sz="1500"/>
              </a:p>
            </p:txBody>
          </p:sp>
          <p:grpSp>
            <p:nvGrpSpPr>
              <p:cNvPr id="58404" name="Group 29">
                <a:extLst>
                  <a:ext uri="{FF2B5EF4-FFF2-40B4-BE49-F238E27FC236}">
                    <a16:creationId xmlns:a16="http://schemas.microsoft.com/office/drawing/2014/main" id="{ADA2FC73-496C-B5B3-B4DA-AC7E460D565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486400" y="5945187"/>
                <a:ext cx="800100" cy="685800"/>
                <a:chOff x="3240" y="1800"/>
                <a:chExt cx="2340" cy="720"/>
              </a:xfrm>
            </p:grpSpPr>
            <p:sp>
              <p:nvSpPr>
                <p:cNvPr id="58407" name="Line 30">
                  <a:extLst>
                    <a:ext uri="{FF2B5EF4-FFF2-40B4-BE49-F238E27FC236}">
                      <a16:creationId xmlns:a16="http://schemas.microsoft.com/office/drawing/2014/main" id="{1DE07029-DCE4-C846-8455-A14E970038E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240" y="2160"/>
                  <a:ext cx="2160" cy="0"/>
                </a:xfrm>
                <a:prstGeom prst="line">
                  <a:avLst/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8408" name="AutoShape 31">
                  <a:extLst>
                    <a:ext uri="{FF2B5EF4-FFF2-40B4-BE49-F238E27FC236}">
                      <a16:creationId xmlns:a16="http://schemas.microsoft.com/office/drawing/2014/main" id="{FFFF36EA-6FED-7776-A0D0-FAAA58F5C6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00" y="1800"/>
                  <a:ext cx="180" cy="720"/>
                </a:xfrm>
                <a:prstGeom prst="leftBrace">
                  <a:avLst>
                    <a:gd name="adj1" fmla="val 33333"/>
                    <a:gd name="adj2" fmla="val 50000"/>
                  </a:avLst>
                </a:prstGeom>
                <a:noFill/>
                <a:ln w="12700" cap="rnd">
                  <a:solidFill>
                    <a:srgbClr val="0000FF"/>
                  </a:solidFill>
                  <a:prstDash val="sysDot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>
                  <a:lvl1pPr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 eaLnBrk="0" hangingPunct="0"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500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/>
                  <a:endParaRPr lang="vi-VN" altLang="en-US" sz="1800"/>
                </a:p>
              </p:txBody>
            </p:sp>
          </p:grpSp>
          <p:sp>
            <p:nvSpPr>
              <p:cNvPr id="58405" name="Text Box 71">
                <a:extLst>
                  <a:ext uri="{FF2B5EF4-FFF2-40B4-BE49-F238E27FC236}">
                    <a16:creationId xmlns:a16="http://schemas.microsoft.com/office/drawing/2014/main" id="{EE46E9E5-28FB-12FD-11D8-D30325AF97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86500" y="5943600"/>
                <a:ext cx="2552700" cy="57150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FFFFFF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1500" dirty="0" err="1">
                    <a:solidFill>
                      <a:srgbClr val="0000FF"/>
                    </a:solidFill>
                  </a:rPr>
                  <a:t>Độ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chân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không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: ≤ -0,9 bar</a:t>
                </a:r>
              </a:p>
              <a:p>
                <a:pPr eaLnBrk="1" hangingPunct="1"/>
                <a:r>
                  <a:rPr lang="en-US" altLang="en-US" sz="1500" dirty="0" err="1">
                    <a:solidFill>
                      <a:srgbClr val="0000FF"/>
                    </a:solidFill>
                  </a:rPr>
                  <a:t>Áp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</a:t>
                </a:r>
                <a:r>
                  <a:rPr lang="en-US" altLang="en-US" sz="1500" dirty="0" err="1">
                    <a:solidFill>
                      <a:srgbClr val="0000FF"/>
                    </a:solidFill>
                  </a:rPr>
                  <a:t>lực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CO</a:t>
                </a:r>
                <a:r>
                  <a:rPr lang="en-US" altLang="en-US" sz="1500" baseline="-25000" dirty="0">
                    <a:solidFill>
                      <a:srgbClr val="0000FF"/>
                    </a:solidFill>
                  </a:rPr>
                  <a:t>2</a:t>
                </a:r>
                <a:r>
                  <a:rPr lang="en-US" altLang="en-US" sz="1500" dirty="0">
                    <a:solidFill>
                      <a:srgbClr val="0000FF"/>
                    </a:solidFill>
                  </a:rPr>
                  <a:t> ở Bowl: ≥ 2bar</a:t>
                </a:r>
              </a:p>
            </p:txBody>
          </p:sp>
          <p:sp>
            <p:nvSpPr>
              <p:cNvPr id="58406" name="Text Box 32">
                <a:extLst>
                  <a:ext uri="{FF2B5EF4-FFF2-40B4-BE49-F238E27FC236}">
                    <a16:creationId xmlns:a16="http://schemas.microsoft.com/office/drawing/2014/main" id="{99CC51BC-4DB8-7820-E4B8-22634922581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495800" y="6121400"/>
                <a:ext cx="1333500" cy="382588"/>
              </a:xfrm>
              <a:prstGeom prst="rect">
                <a:avLst/>
              </a:prstGeom>
              <a:solidFill>
                <a:srgbClr val="FFFFFF"/>
              </a:solidFill>
              <a:ln w="19050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5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n-US" altLang="en-US" sz="1500">
                    <a:solidFill>
                      <a:srgbClr val="FF0000"/>
                    </a:solidFill>
                  </a:rPr>
                  <a:t>CHIẾT RÓT</a:t>
                </a:r>
                <a:endParaRPr lang="en-US" altLang="en-US" sz="1500"/>
              </a:p>
            </p:txBody>
          </p:sp>
        </p:grpSp>
        <p:sp>
          <p:nvSpPr>
            <p:cNvPr id="58379" name="Text Box 36">
              <a:extLst>
                <a:ext uri="{FF2B5EF4-FFF2-40B4-BE49-F238E27FC236}">
                  <a16:creationId xmlns:a16="http://schemas.microsoft.com/office/drawing/2014/main" id="{789C21B3-9C15-91E3-19EE-A47394A17A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81400" y="2819400"/>
              <a:ext cx="1066800" cy="3429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1500">
                  <a:solidFill>
                    <a:srgbClr val="FF0000"/>
                  </a:solidFill>
                </a:rPr>
                <a:t>  PHA BIA</a:t>
              </a:r>
              <a:endParaRPr lang="en-US" altLang="en-US" sz="1500"/>
            </a:p>
          </p:txBody>
        </p:sp>
        <p:sp>
          <p:nvSpPr>
            <p:cNvPr id="58380" name="Text Box 33">
              <a:extLst>
                <a:ext uri="{FF2B5EF4-FFF2-40B4-BE49-F238E27FC236}">
                  <a16:creationId xmlns:a16="http://schemas.microsoft.com/office/drawing/2014/main" id="{38CFAA1D-D35B-9B4F-FAA8-D90CA0A1F4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52800" y="3581400"/>
              <a:ext cx="1600200" cy="3429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1500">
                  <a:solidFill>
                    <a:srgbClr val="FF0000"/>
                  </a:solidFill>
                </a:rPr>
                <a:t>BÃO HÒA CO</a:t>
              </a:r>
              <a:r>
                <a:rPr lang="en-US" altLang="en-US" sz="1500" baseline="-25000">
                  <a:solidFill>
                    <a:srgbClr val="FF0000"/>
                  </a:solidFill>
                </a:rPr>
                <a:t>2</a:t>
              </a:r>
              <a:endParaRPr lang="en-US" altLang="en-US" sz="1500" baseline="-25000"/>
            </a:p>
          </p:txBody>
        </p:sp>
        <p:sp>
          <p:nvSpPr>
            <p:cNvPr id="58381" name="Text Box 59">
              <a:extLst>
                <a:ext uri="{FF2B5EF4-FFF2-40B4-BE49-F238E27FC236}">
                  <a16:creationId xmlns:a16="http://schemas.microsoft.com/office/drawing/2014/main" id="{2EBE28A9-2175-D8E7-FB37-4603025E64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81400" y="4292600"/>
              <a:ext cx="1066800" cy="342900"/>
            </a:xfrm>
            <a:prstGeom prst="rect">
              <a:avLst/>
            </a:prstGeom>
            <a:solidFill>
              <a:srgbClr val="FFFFFF"/>
            </a:solidFill>
            <a:ln w="1905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1500">
                  <a:solidFill>
                    <a:srgbClr val="FF0000"/>
                  </a:solidFill>
                </a:rPr>
                <a:t>LỌC BẪY</a:t>
              </a:r>
              <a:endParaRPr lang="en-US" altLang="en-US" sz="1500"/>
            </a:p>
          </p:txBody>
        </p:sp>
      </p:grp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6C37EA6-D6EB-1486-4B17-F8002851D2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606700"/>
              </p:ext>
            </p:extLst>
          </p:nvPr>
        </p:nvGraphicFramePr>
        <p:xfrm>
          <a:off x="1424941" y="1371600"/>
          <a:ext cx="8153401" cy="2590800"/>
        </p:xfrm>
        <a:graphic>
          <a:graphicData uri="http://schemas.openxmlformats.org/drawingml/2006/table">
            <a:tbl>
              <a:tblPr/>
              <a:tblGrid>
                <a:gridCol w="3919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7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0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23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623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237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6237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6237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6237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1917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g/l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99%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99,50%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99,70%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99,90%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chemeClr val="bg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99,95%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99,97%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99,98%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FF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99,99%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99,995%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1455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724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433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144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72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43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29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FF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7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2909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1447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867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288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144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86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58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FF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29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4364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2171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1300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432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216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130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86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FF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43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22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5819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2895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1733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577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chemeClr val="bg1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288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173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115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FF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58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29</a:t>
                      </a:r>
                    </a:p>
                  </a:txBody>
                  <a:tcPr marL="7604" marR="7604" marT="760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D2131-8585-C1D5-170E-12970C3B9ABF}"/>
              </a:ext>
            </a:extLst>
          </p:cNvPr>
          <p:cNvSpPr txBox="1">
            <a:spLocks/>
          </p:cNvSpPr>
          <p:nvPr/>
        </p:nvSpPr>
        <p:spPr bwMode="auto">
          <a:xfrm>
            <a:off x="1752600" y="914400"/>
            <a:ext cx="594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defRPr/>
            </a:pPr>
            <a:endParaRPr lang="en-US" sz="2000" b="1" kern="0" baseline="-25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9465" name="TextBox 5">
            <a:extLst>
              <a:ext uri="{FF2B5EF4-FFF2-40B4-BE49-F238E27FC236}">
                <a16:creationId xmlns:a16="http://schemas.microsoft.com/office/drawing/2014/main" id="{509197F3-9579-9D31-E0A1-84386BB28A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59190" y="4083684"/>
            <a:ext cx="4343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Đơn vị: ppb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C36B986-B721-1986-0376-EA3B5F5FB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28" y="210186"/>
            <a:ext cx="9220512" cy="640080"/>
          </a:xfrm>
        </p:spPr>
        <p:txBody>
          <a:bodyPr/>
          <a:lstStyle/>
          <a:p>
            <a:r>
              <a:rPr lang="en-US" sz="3000" b="1" kern="0" dirty="0" err="1">
                <a:latin typeface="Times New Roman" pitchFamily="18" charset="0"/>
                <a:cs typeface="Times New Roman" pitchFamily="18" charset="0"/>
              </a:rPr>
              <a:t>Lượng</a:t>
            </a:r>
            <a:r>
              <a:rPr lang="en-US" sz="3000" b="1" kern="0" dirty="0">
                <a:latin typeface="Times New Roman" pitchFamily="18" charset="0"/>
                <a:cs typeface="Times New Roman" pitchFamily="18" charset="0"/>
              </a:rPr>
              <a:t> oxy </a:t>
            </a:r>
            <a:r>
              <a:rPr lang="en-US" sz="3000" b="1" kern="0" dirty="0" err="1">
                <a:latin typeface="Times New Roman" pitchFamily="18" charset="0"/>
                <a:cs typeface="Times New Roman" pitchFamily="18" charset="0"/>
              </a:rPr>
              <a:t>xâm</a:t>
            </a:r>
            <a:r>
              <a:rPr lang="en-US" sz="3000" b="1" kern="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kern="0" dirty="0" err="1">
                <a:latin typeface="Times New Roman" pitchFamily="18" charset="0"/>
                <a:cs typeface="Times New Roman" pitchFamily="18" charset="0"/>
              </a:rPr>
              <a:t>nhập</a:t>
            </a:r>
            <a:r>
              <a:rPr lang="en-US" sz="3000" b="1" kern="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kern="0" dirty="0" err="1">
                <a:latin typeface="Times New Roman" pitchFamily="18" charset="0"/>
                <a:cs typeface="Times New Roman" pitchFamily="18" charset="0"/>
              </a:rPr>
              <a:t>tại</a:t>
            </a:r>
            <a:r>
              <a:rPr lang="en-US" sz="3000" b="1" kern="0" dirty="0">
                <a:latin typeface="Times New Roman" pitchFamily="18" charset="0"/>
                <a:cs typeface="Times New Roman" pitchFamily="18" charset="0"/>
              </a:rPr>
              <a:t> công </a:t>
            </a:r>
            <a:r>
              <a:rPr lang="en-US" sz="3000" b="1" kern="0" dirty="0" err="1">
                <a:latin typeface="Times New Roman" pitchFamily="18" charset="0"/>
                <a:cs typeface="Times New Roman" pitchFamily="18" charset="0"/>
              </a:rPr>
              <a:t>đoạn</a:t>
            </a:r>
            <a:r>
              <a:rPr lang="en-US" sz="3000" b="1" kern="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kern="0" dirty="0" err="1">
                <a:latin typeface="Times New Roman" pitchFamily="18" charset="0"/>
                <a:cs typeface="Times New Roman" pitchFamily="18" charset="0"/>
              </a:rPr>
              <a:t>bão</a:t>
            </a:r>
            <a:r>
              <a:rPr lang="en-US" sz="3000" b="1" kern="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b="1" kern="0" dirty="0" err="1">
                <a:latin typeface="Times New Roman" pitchFamily="18" charset="0"/>
                <a:cs typeface="Times New Roman" pitchFamily="18" charset="0"/>
              </a:rPr>
              <a:t>hòa</a:t>
            </a:r>
            <a:r>
              <a:rPr lang="en-US" sz="3000" b="1" kern="0" dirty="0">
                <a:latin typeface="Times New Roman" pitchFamily="18" charset="0"/>
                <a:cs typeface="Times New Roman" pitchFamily="18" charset="0"/>
              </a:rPr>
              <a:t> CO</a:t>
            </a:r>
            <a:r>
              <a:rPr lang="en-US" sz="3000" b="1" kern="0" baseline="-25000" dirty="0">
                <a:latin typeface="Times New Roman" pitchFamily="18" charset="0"/>
                <a:cs typeface="Times New Roman" pitchFamily="18" charset="0"/>
              </a:rPr>
              <a:t>2</a:t>
            </a:r>
            <a:br>
              <a:rPr lang="en-US" sz="3000" b="1" kern="0" baseline="-25000" dirty="0">
                <a:latin typeface="Times New Roman" pitchFamily="18" charset="0"/>
                <a:cs typeface="Times New Roman" pitchFamily="18" charset="0"/>
              </a:rPr>
            </a:br>
            <a:endParaRPr lang="en-US" sz="3000" dirty="0"/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0647AD8D-13CF-C8D9-8BE5-1818FE1244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4941" y="4634854"/>
            <a:ext cx="7501889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5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công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Mang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oxy”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bia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eaLnBrk="1" hangingPunct="1">
              <a:buFontTx/>
              <a:buChar char="-"/>
            </a:pP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bão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altLang="en-US" sz="2000" baseline="-25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eaLnBrk="1" hangingPunct="1">
              <a:buFontTx/>
              <a:buChar char="-"/>
            </a:pP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altLang="en-US" sz="2000" baseline="-25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bão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ở bia LMP.</a:t>
            </a:r>
          </a:p>
          <a:p>
            <a:pPr marL="342900" indent="-342900" eaLnBrk="1" hangingPunct="1">
              <a:buFontTx/>
              <a:buChar char="-"/>
            </a:pP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Đảm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altLang="en-US" sz="2000" baseline="-25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&gt;99,99%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VẬN HÀNH HỆ THỐNG CO</a:t>
            </a:r>
            <a:r>
              <a:rPr lang="en-US" sz="3000" baseline="-25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3DFDB3BF-BED2-AF50-8E88-32D7985D4A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7645"/>
            <a:ext cx="12192000" cy="368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58959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VẬN HÀNH HỆ THỐNG CO2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A4BDB7-24FE-5037-DAA5-7CFBD4F00C36}"/>
              </a:ext>
            </a:extLst>
          </p:cNvPr>
          <p:cNvSpPr txBox="1"/>
          <p:nvPr/>
        </p:nvSpPr>
        <p:spPr>
          <a:xfrm>
            <a:off x="1018228" y="1575770"/>
            <a:ext cx="9943142" cy="7078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en-US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Đảm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TOÀN BỘ HỆ THỐNG KHÔNG THỦNG, RÒ RỈ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hút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 Kiểm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bọt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xà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phòng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Balon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tháp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rửa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86C49C-50F7-2644-9CA3-146C905400A1}"/>
              </a:ext>
            </a:extLst>
          </p:cNvPr>
          <p:cNvSpPr txBox="1"/>
          <p:nvPr/>
        </p:nvSpPr>
        <p:spPr>
          <a:xfrm>
            <a:off x="1018228" y="2655217"/>
            <a:ext cx="994314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E7AE14-B53C-67ED-2D52-6AF9D73ECFAD}"/>
              </a:ext>
            </a:extLst>
          </p:cNvPr>
          <p:cNvSpPr txBox="1"/>
          <p:nvPr/>
        </p:nvSpPr>
        <p:spPr>
          <a:xfrm>
            <a:off x="1018228" y="3602619"/>
            <a:ext cx="9943142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71900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VẬN HÀNH HỆ THỐNG CO2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16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42B849B-A0F0-D343-9720-791DFDD6E8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0743397"/>
              </p:ext>
            </p:extLst>
          </p:nvPr>
        </p:nvGraphicFramePr>
        <p:xfrm>
          <a:off x="544089" y="1462087"/>
          <a:ext cx="6838950" cy="3933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11C422D-0F17-3218-1C71-5370263ED4AC}"/>
              </a:ext>
            </a:extLst>
          </p:cNvPr>
          <p:cNvSpPr txBox="1"/>
          <p:nvPr/>
        </p:nvSpPr>
        <p:spPr>
          <a:xfrm>
            <a:off x="7681918" y="1462087"/>
            <a:ext cx="3553772" cy="193899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Symbol" panose="05050102010706020507" pitchFamily="18" charset="2"/>
              <a:buChar char="Þ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Cần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xả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Tỷ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thu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A7958C-F86A-F83C-64B6-20E62BF72868}"/>
              </a:ext>
            </a:extLst>
          </p:cNvPr>
          <p:cNvSpPr txBox="1"/>
          <p:nvPr/>
        </p:nvSpPr>
        <p:spPr>
          <a:xfrm>
            <a:off x="7681918" y="3755409"/>
            <a:ext cx="3553772" cy="193899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just"/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thu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sớm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thu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lý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xả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chắc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chắn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thặng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dư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thu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sớm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16583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VẬN HÀNH HỆ THỐNG CO2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16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DFF1644-15C5-45C7-A75F-42BFE669F2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9765452"/>
              </p:ext>
            </p:extLst>
          </p:nvPr>
        </p:nvGraphicFramePr>
        <p:xfrm>
          <a:off x="803383" y="1760854"/>
          <a:ext cx="5768867" cy="36683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39E6F5D-57EA-1393-E4E7-629FEFEBDF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542031"/>
              </p:ext>
            </p:extLst>
          </p:nvPr>
        </p:nvGraphicFramePr>
        <p:xfrm>
          <a:off x="6903719" y="1898014"/>
          <a:ext cx="4404887" cy="192024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141266">
                  <a:extLst>
                    <a:ext uri="{9D8B030D-6E8A-4147-A177-3AD203B41FA5}">
                      <a16:colId xmlns:a16="http://schemas.microsoft.com/office/drawing/2014/main" val="2738008014"/>
                    </a:ext>
                  </a:extLst>
                </a:gridCol>
                <a:gridCol w="3263621">
                  <a:extLst>
                    <a:ext uri="{9D8B030D-6E8A-4147-A177-3AD203B41FA5}">
                      <a16:colId xmlns:a16="http://schemas.microsoft.com/office/drawing/2014/main" val="36139734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/>
                      <a:r>
                        <a:rPr lang="vi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Tank thứ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indent="0" algn="ctr"/>
                      <a:r>
                        <a:rPr lang="vi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 để CO</a:t>
                      </a:r>
                      <a:r>
                        <a:rPr lang="vi-VN" sz="1800" baseline="-25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vi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tại đầu vào hệ thống thu hồi đạt &gt; 99,5%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indent="0" algn="ctr"/>
                      <a:r>
                        <a:rPr lang="vi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Với thời gian nấu đầy </a:t>
                      </a:r>
                      <a:r>
                        <a:rPr lang="vi-VN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tank 16h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47560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algn="ctr"/>
                      <a:r>
                        <a:rPr lang="vi-V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/>
                      <a:r>
                        <a:rPr lang="vi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12h tính từ lúc đầy tank 1 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455371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algn="ctr"/>
                      <a:r>
                        <a:rPr lang="vi-V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/>
                      <a:r>
                        <a:rPr lang="vi-V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 tính từ lúc đầy tank 2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718043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algn="ctr"/>
                      <a:r>
                        <a:rPr lang="vi-V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/>
                      <a:r>
                        <a:rPr lang="vi-V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8h tính từ lúc đầy tank 3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121366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457200" algn="ctr"/>
                      <a:r>
                        <a:rPr lang="vi-VN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457200" algn="just"/>
                      <a:r>
                        <a:rPr lang="vi-VN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6h tính từ lúc đầy tank 4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625575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100017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VẬN HÀNH HỆ THỐNG CO2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1600" spc="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xả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endParaRPr lang="en-US" spc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1C422D-0F17-3218-1C71-5370263ED4AC}"/>
              </a:ext>
            </a:extLst>
          </p:cNvPr>
          <p:cNvSpPr txBox="1"/>
          <p:nvPr/>
        </p:nvSpPr>
        <p:spPr>
          <a:xfrm>
            <a:off x="938948" y="1450040"/>
            <a:ext cx="10091002" cy="1323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Luật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Henry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Sự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tan 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tỷ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thuận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phần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oxy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xả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xả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0078D8C-9E7F-1775-5470-7CE500AB63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1431347"/>
              </p:ext>
            </p:extLst>
          </p:nvPr>
        </p:nvGraphicFramePr>
        <p:xfrm>
          <a:off x="501225" y="2773479"/>
          <a:ext cx="5233989" cy="3749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B6B04E6B-FAA3-4B61-9EF8-5C2EEA344E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1161020"/>
              </p:ext>
            </p:extLst>
          </p:nvPr>
        </p:nvGraphicFramePr>
        <p:xfrm>
          <a:off x="6029115" y="3081170"/>
          <a:ext cx="5661660" cy="3141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77108385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VẬN HÀNH HỆ THỐNG CO2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1600" spc="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xả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endParaRPr lang="en-US" spc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1C422D-0F17-3218-1C71-5370263ED4AC}"/>
              </a:ext>
            </a:extLst>
          </p:cNvPr>
          <p:cNvSpPr txBox="1"/>
          <p:nvPr/>
        </p:nvSpPr>
        <p:spPr>
          <a:xfrm>
            <a:off x="938948" y="1450040"/>
            <a:ext cx="10091002" cy="1631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LUÔN ĐẢM BẢO ĐỦ LƯỢNG CO2 XẢ ĐỈNH,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xâm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oxy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Duy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than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Silicagel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12h/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(KHKSCL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Lắp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van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xả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dõi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xả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E3A2B3-CB08-B8A6-FAFD-DB3AB9C0FD63}"/>
              </a:ext>
            </a:extLst>
          </p:cNvPr>
          <p:cNvSpPr txBox="1"/>
          <p:nvPr/>
        </p:nvSpPr>
        <p:spPr>
          <a:xfrm>
            <a:off x="938948" y="3681030"/>
            <a:ext cx="10091002" cy="1323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khiết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endParaRPr lang="en-US" sz="20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14,0 – 14,5 bar).</a:t>
            </a:r>
          </a:p>
          <a:p>
            <a:pPr marL="342900" indent="-342900">
              <a:buFont typeface="Symbol" panose="05050102010706020507" pitchFamily="18" charset="2"/>
              <a:buChar char="Þ"/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nén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45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VẬN HÀNH HỆ THỐNG CO2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endParaRPr lang="en-US" spc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1C422D-0F17-3218-1C71-5370263ED4AC}"/>
              </a:ext>
            </a:extLst>
          </p:cNvPr>
          <p:cNvSpPr txBox="1"/>
          <p:nvPr/>
        </p:nvSpPr>
        <p:spPr>
          <a:xfrm>
            <a:off x="938948" y="1450040"/>
            <a:ext cx="10091002" cy="7078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Vận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“ĐƯỜNG CÂN BẰNG ÁP” (CO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sharing line):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nén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rủi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kiệm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08A6FA-7B09-C051-78A5-A0A060647DDE}"/>
              </a:ext>
            </a:extLst>
          </p:cNvPr>
          <p:cNvSpPr txBox="1"/>
          <p:nvPr/>
        </p:nvSpPr>
        <p:spPr>
          <a:xfrm>
            <a:off x="1018228" y="2721114"/>
            <a:ext cx="10091002" cy="1015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bồn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bồn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Chấp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đuổi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bồn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đấu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cân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  <a:p>
            <a:pPr marL="342900" indent="-342900">
              <a:buFontTx/>
              <a:buChar char="-"/>
            </a:pP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đấu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đỉnh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bồn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bồn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lỏng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2949605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376736" y="437784"/>
            <a:ext cx="2102449" cy="210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3"/>
          <p:cNvSpPr txBox="1"/>
          <p:nvPr/>
        </p:nvSpPr>
        <p:spPr>
          <a:xfrm>
            <a:off x="575019" y="4318367"/>
            <a:ext cx="4112248" cy="538609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defRPr sz="3000" cap="all" spc="981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pPr>
            <a:r>
              <a:rPr lang="en-US" sz="3500" b="1" cap="all" spc="100" dirty="0" err="1">
                <a:solidFill>
                  <a:srgbClr val="D9282F"/>
                </a:solidFill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  <a:sym typeface="Montserrat SemiBold"/>
              </a:rPr>
              <a:t>Nội</a:t>
            </a:r>
            <a:r>
              <a:rPr lang="en-US" sz="3500" b="1" cap="all" spc="100" dirty="0">
                <a:solidFill>
                  <a:srgbClr val="D9282F"/>
                </a:solidFill>
                <a:latin typeface="Times New Roman" panose="02020603050405020304" pitchFamily="18" charset="0"/>
                <a:ea typeface="Source Sans Pro" panose="020B0503030403020204" pitchFamily="34" charset="0"/>
                <a:cs typeface="Times New Roman" panose="02020603050405020304" pitchFamily="18" charset="0"/>
                <a:sym typeface="Montserrat SemiBold"/>
              </a:rPr>
              <a:t> dung</a:t>
            </a:r>
            <a:endParaRPr sz="3500" cap="all" spc="100" dirty="0">
              <a:solidFill>
                <a:srgbClr val="D9282F"/>
              </a:solidFill>
              <a:latin typeface="Times New Roman" panose="02020603050405020304" pitchFamily="18" charset="0"/>
              <a:ea typeface="Source Sans Pro" panose="020B0503030403020204" pitchFamily="34" charset="0"/>
              <a:cs typeface="Times New Roman" panose="02020603050405020304" pitchFamily="18" charset="0"/>
              <a:sym typeface="Montserrat SemiBold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AB97C43-AE1E-FB47-9356-821D99ECAB83}"/>
              </a:ext>
            </a:extLst>
          </p:cNvPr>
          <p:cNvCxnSpPr/>
          <p:nvPr/>
        </p:nvCxnSpPr>
        <p:spPr>
          <a:xfrm>
            <a:off x="1459687" y="2678303"/>
            <a:ext cx="0" cy="1224000"/>
          </a:xfrm>
          <a:prstGeom prst="line">
            <a:avLst/>
          </a:prstGeom>
          <a:noFill/>
          <a:ln w="76200" cap="flat">
            <a:solidFill>
              <a:srgbClr val="D9282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48B62473-5927-4552-A521-D7444E76DAB6}"/>
              </a:ext>
            </a:extLst>
          </p:cNvPr>
          <p:cNvSpPr/>
          <p:nvPr/>
        </p:nvSpPr>
        <p:spPr>
          <a:xfrm>
            <a:off x="5576615" y="1811052"/>
            <a:ext cx="7281701" cy="29585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hoạch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công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Oxy </a:t>
            </a:r>
            <a:r>
              <a:rPr lang="en-US" sz="32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TPO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NVL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endParaRPr lang="en-US" sz="3200" b="1" dirty="0">
              <a:ln w="19050">
                <a:noFill/>
              </a:ln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bền</a:t>
            </a:r>
            <a:r>
              <a:rPr lang="en-US" sz="3200" b="1" dirty="0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n w="19050">
                  <a:noFill/>
                </a:ln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vững</a:t>
            </a:r>
            <a:endParaRPr lang="en-US" sz="2800" b="1" dirty="0">
              <a:ln w="19050">
                <a:noFill/>
              </a:ln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197094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 TƯ HỆ THỐNG KHÍ NITO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1600" spc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1600" spc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endParaRPr lang="en-US" spc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1C422D-0F17-3218-1C71-5370263ED4AC}"/>
              </a:ext>
            </a:extLst>
          </p:cNvPr>
          <p:cNvSpPr txBox="1"/>
          <p:nvPr/>
        </p:nvSpPr>
        <p:spPr>
          <a:xfrm>
            <a:off x="938948" y="1450040"/>
            <a:ext cx="10091002" cy="1883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RỦI RO DÀI HẠN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</a:t>
            </a:r>
            <a:r>
              <a:rPr lang="en-US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Nito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ferrum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công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nén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phù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000" dirty="0"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92195173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OXY VÀ TPO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1BE01B-0152-A1FA-21A7-AD94E2B9BFC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2500" b="1" spc="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Oxy </a:t>
            </a:r>
            <a:r>
              <a:rPr lang="en-US" sz="2500" b="1" spc="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500" b="1" spc="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spc="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500" b="1" spc="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spc="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500" b="1" spc="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spc="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chiết</a:t>
            </a:r>
            <a:r>
              <a:rPr lang="en-US" sz="2500" b="1" spc="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45D36D-A307-F3DA-8FFA-550569294055}"/>
              </a:ext>
            </a:extLst>
          </p:cNvPr>
          <p:cNvSpPr txBox="1"/>
          <p:nvPr/>
        </p:nvSpPr>
        <p:spPr>
          <a:xfrm>
            <a:off x="904658" y="1450040"/>
            <a:ext cx="8022172" cy="498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thuyết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anh Thành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6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tháng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2024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6C188B-598F-B4E4-53F7-DD36C988CF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03" r="19120"/>
          <a:stretch/>
        </p:blipFill>
        <p:spPr>
          <a:xfrm>
            <a:off x="1043628" y="2247755"/>
            <a:ext cx="1463040" cy="2476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FE5697-7164-F665-7F75-B773FD21AE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923" r="9077"/>
          <a:stretch/>
        </p:blipFill>
        <p:spPr>
          <a:xfrm>
            <a:off x="2506668" y="2387078"/>
            <a:ext cx="1238250" cy="2476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1A0E38-1511-5051-30C9-9E88ABFC7E79}"/>
              </a:ext>
            </a:extLst>
          </p:cNvPr>
          <p:cNvSpPr txBox="1"/>
          <p:nvPr/>
        </p:nvSpPr>
        <p:spPr>
          <a:xfrm>
            <a:off x="4169828" y="2335240"/>
            <a:ext cx="6117172" cy="18836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bia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trống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dập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bọt</a:t>
            </a:r>
            <a:r>
              <a:rPr lang="en-US" sz="2000" dirty="0">
                <a:highlight>
                  <a:srgbClr val="FFFF00"/>
                </a:highlight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(1) CO</a:t>
            </a:r>
            <a:r>
              <a:rPr lang="en-US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2000" baseline="-25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(2) hay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20340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773DBD-632B-4D09-BD82-7F64D0893F96}"/>
              </a:ext>
            </a:extLst>
          </p:cNvPr>
          <p:cNvSpPr/>
          <p:nvPr/>
        </p:nvSpPr>
        <p:spPr>
          <a:xfrm>
            <a:off x="1008503" y="3911230"/>
            <a:ext cx="705097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spc="300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  <a:t>ĐỊNH MỨC NGUYÊN VẬT LIỆU VÀ NĂNG LƯỢNG</a:t>
            </a:r>
            <a:endParaRPr lang="en-US" sz="4000" b="1" spc="300" dirty="0">
              <a:ln w="19050">
                <a:solidFill>
                  <a:srgbClr val="DA272E"/>
                </a:solidFill>
              </a:ln>
              <a:solidFill>
                <a:srgbClr val="DA272E"/>
              </a:solidFill>
              <a:latin typeface="Source Sans Pro" panose="020B0503030403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54815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28" y="210186"/>
            <a:ext cx="9334812" cy="640080"/>
          </a:xfrm>
        </p:spPr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 MỀM QUẢN LÝ THỰC THI SẢN XUẤT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1BE01B-0152-A1FA-21A7-AD94E2B9BFC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sz="2500" b="1" spc="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45D36D-A307-F3DA-8FFA-550569294055}"/>
              </a:ext>
            </a:extLst>
          </p:cNvPr>
          <p:cNvSpPr txBox="1"/>
          <p:nvPr/>
        </p:nvSpPr>
        <p:spPr>
          <a:xfrm>
            <a:off x="1018228" y="1365893"/>
            <a:ext cx="10585467" cy="5109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2024, BKT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Ban IT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minh”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Power BI.</a:t>
            </a: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phối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“Phần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Quản Lý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thi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”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Aka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FPT.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lnSpc>
                <a:spcPct val="150000"/>
              </a:lnSpc>
              <a:buFont typeface="Times New Roman" panose="02020603050405020304" pitchFamily="18" charset="0"/>
              <a:buChar char="+"/>
            </a:pPr>
            <a:r>
              <a:rPr lang="en-US" sz="2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Giai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1: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(2024 -2025).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chính</a:t>
            </a:r>
            <a:r>
              <a:rPr lang="en-US" sz="220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EMS (Energy Management System), OEE (O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verall Efficiency Equipment) QMS (Quality Management System) và MES (Management Execution System)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Times New Roman" panose="02020603050405020304" pitchFamily="18" charset="0"/>
              <a:buChar char="+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Giai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oàn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MES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Automation lên MES.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3381295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28" y="210186"/>
            <a:ext cx="9334812" cy="640080"/>
          </a:xfrm>
        </p:spPr>
        <p:txBody>
          <a:bodyPr/>
          <a:lstStyle/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NGUYÊN VẬT LIỆU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45D36D-A307-F3DA-8FFA-550569294055}"/>
              </a:ext>
            </a:extLst>
          </p:cNvPr>
          <p:cNvSpPr txBox="1"/>
          <p:nvPr/>
        </p:nvSpPr>
        <p:spPr>
          <a:xfrm>
            <a:off x="813218" y="1750762"/>
            <a:ext cx="11124086" cy="155504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malt</a:t>
            </a:r>
            <a:r>
              <a:rPr lang="en-US" sz="2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iện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cố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gắng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hết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malt Châu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Âu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endParaRPr lang="en-US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+ BKT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bia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2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+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enzyme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Attenuazyme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FB0C2-5035-9C05-E27A-A2012E93AA2A}"/>
              </a:ext>
            </a:extLst>
          </p:cNvPr>
          <p:cNvSpPr txBox="1"/>
          <p:nvPr/>
        </p:nvSpPr>
        <p:spPr>
          <a:xfrm>
            <a:off x="813218" y="3552198"/>
            <a:ext cx="9873832" cy="5393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Barley</a:t>
            </a:r>
            <a:r>
              <a:rPr lang="en-US" sz="22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Hiện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10%,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lên 15%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2025.</a:t>
            </a:r>
          </a:p>
        </p:txBody>
      </p:sp>
    </p:spTree>
    <p:extLst>
      <p:ext uri="{BB962C8B-B14F-4D97-AF65-F5344CB8AC3E}">
        <p14:creationId xmlns:p14="http://schemas.microsoft.com/office/powerpoint/2010/main" val="2613879734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AB375-CCCD-3E25-B538-39EE2CB3F09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A40931E-D2B3-4A8B-A419-EEC230208556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Light" pitchFamily="2" charset="0"/>
                <a:cs typeface="Arial" panose="020B0604020202020204" pitchFamily="34" charset="0"/>
                <a:sym typeface="Helvetica Neue Light" pitchFamily="2" charset="0"/>
              </a:rPr>
              <a:pPr marL="0" marR="0" lvl="0" indent="0" algn="ctr" defTabSz="9144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Light" pitchFamily="2" charset="0"/>
              <a:cs typeface="Arial" panose="020B0604020202020204" pitchFamily="34" charset="0"/>
              <a:sym typeface="Helvetica Neue Light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AE27DB-4D78-AD07-A196-680769C62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  <a:t>NĂNG LƯỢNG</a:t>
            </a:r>
            <a:br>
              <a:rPr lang="en-US" sz="4000" b="1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A1DC2-E5E7-102C-E4D6-4244315BF14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18228" y="809960"/>
            <a:ext cx="6456992" cy="378760"/>
          </a:xfrm>
        </p:spPr>
        <p:txBody>
          <a:bodyPr/>
          <a:lstStyle/>
          <a:p>
            <a:r>
              <a:rPr lang="en-US" sz="1600" spc="0" dirty="0" err="1"/>
              <a:t>Phân</a:t>
            </a:r>
            <a:r>
              <a:rPr lang="en-US" sz="1600" spc="0" dirty="0"/>
              <a:t> </a:t>
            </a:r>
            <a:r>
              <a:rPr lang="en-US" sz="1600" spc="0" dirty="0" err="1"/>
              <a:t>bổ</a:t>
            </a:r>
            <a:r>
              <a:rPr lang="en-US" sz="1600" spc="0" dirty="0"/>
              <a:t> </a:t>
            </a:r>
            <a:r>
              <a:rPr lang="en-US" sz="1600" spc="0" dirty="0" err="1"/>
              <a:t>năng</a:t>
            </a:r>
            <a:r>
              <a:rPr lang="en-US" sz="1600" spc="0" dirty="0"/>
              <a:t> </a:t>
            </a:r>
            <a:r>
              <a:rPr lang="en-US" sz="1600" spc="0" dirty="0" err="1"/>
              <a:t>lượng</a:t>
            </a:r>
            <a:r>
              <a:rPr lang="en-US" sz="1600" spc="0" dirty="0"/>
              <a:t> </a:t>
            </a:r>
            <a:r>
              <a:rPr lang="en-US" sz="1600" spc="0" dirty="0" err="1"/>
              <a:t>trong</a:t>
            </a:r>
            <a:r>
              <a:rPr lang="en-US" sz="1600" spc="0" dirty="0"/>
              <a:t> </a:t>
            </a:r>
            <a:r>
              <a:rPr lang="en-US" sz="1600" spc="0" dirty="0" err="1"/>
              <a:t>nhà</a:t>
            </a:r>
            <a:r>
              <a:rPr lang="en-US" sz="1600" spc="0" dirty="0"/>
              <a:t> </a:t>
            </a:r>
            <a:r>
              <a:rPr lang="en-US" sz="1600" spc="0" dirty="0" err="1"/>
              <a:t>máy</a:t>
            </a:r>
            <a:r>
              <a:rPr lang="en-US" sz="1600" spc="0" dirty="0"/>
              <a:t> </a:t>
            </a:r>
            <a:r>
              <a:rPr lang="en-US" sz="1600" spc="0" dirty="0" err="1"/>
              <a:t>bia</a:t>
            </a:r>
            <a:endParaRPr lang="en-US" sz="1600" spc="0" dirty="0"/>
          </a:p>
          <a:p>
            <a:endParaRPr lang="en-US" spc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DB4249-EAA6-A2FE-0550-75371CFD6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138" y="1450040"/>
            <a:ext cx="10515600" cy="528327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CC7B698-8653-A6F1-2351-833F4C71FD6B}"/>
              </a:ext>
            </a:extLst>
          </p:cNvPr>
          <p:cNvSpPr/>
          <p:nvPr/>
        </p:nvSpPr>
        <p:spPr>
          <a:xfrm>
            <a:off x="7349490" y="3133920"/>
            <a:ext cx="1805940" cy="822960"/>
          </a:xfrm>
          <a:prstGeom prst="ellips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896BE8C-3B1E-5DBA-A00E-8006EDADCB1B}"/>
              </a:ext>
            </a:extLst>
          </p:cNvPr>
          <p:cNvSpPr/>
          <p:nvPr/>
        </p:nvSpPr>
        <p:spPr>
          <a:xfrm>
            <a:off x="10092690" y="4091675"/>
            <a:ext cx="1142048" cy="822960"/>
          </a:xfrm>
          <a:prstGeom prst="ellips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640236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AB375-CCCD-3E25-B538-39EE2CB3F09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A40931E-D2B3-4A8B-A419-EEC230208556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Light" pitchFamily="2" charset="0"/>
                <a:cs typeface="Arial" panose="020B0604020202020204" pitchFamily="34" charset="0"/>
                <a:sym typeface="Helvetica Neue Light" pitchFamily="2" charset="0"/>
              </a:rPr>
              <a:pPr marL="0" marR="0" lvl="0" indent="0" algn="ctr" defTabSz="9144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Light" pitchFamily="2" charset="0"/>
              <a:cs typeface="Arial" panose="020B0604020202020204" pitchFamily="34" charset="0"/>
              <a:sym typeface="Helvetica Neue Light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AE27DB-4D78-AD07-A196-680769C62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  <a:t>NĂNG LƯỢNG</a:t>
            </a:r>
            <a:br>
              <a:rPr lang="en-US" sz="4000" b="1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A1DC2-E5E7-102C-E4D6-4244315BF14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43628" y="940620"/>
            <a:ext cx="6456992" cy="378760"/>
          </a:xfrm>
        </p:spPr>
        <p:txBody>
          <a:bodyPr/>
          <a:lstStyle/>
          <a:p>
            <a:r>
              <a:rPr lang="en-US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CE9929-B55A-32F8-FFD4-C471A38FDD3F}"/>
              </a:ext>
            </a:extLst>
          </p:cNvPr>
          <p:cNvSpPr txBox="1"/>
          <p:nvPr/>
        </p:nvSpPr>
        <p:spPr>
          <a:xfrm>
            <a:off x="694108" y="1409734"/>
            <a:ext cx="9873832" cy="46536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Kiểm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rò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khí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nén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CO</a:t>
            </a:r>
            <a:r>
              <a:rPr lang="en-US" sz="2000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Cao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vận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+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Glycol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tầng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(20-25 </a:t>
            </a:r>
            <a:r>
              <a:rPr lang="en-US" sz="2000" baseline="30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00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))(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COP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+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Vệ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giàn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tụ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+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phần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tầng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kiểu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Củ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Chi: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*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2</a:t>
            </a:r>
            <a:r>
              <a:rPr lang="en-US" sz="2000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 (công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dư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*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COP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*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Suất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cải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cũ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bồn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Glycol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*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ông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2669279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AB375-CCCD-3E25-B538-39EE2CB3F09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A40931E-D2B3-4A8B-A419-EEC230208556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Light" pitchFamily="2" charset="0"/>
                <a:cs typeface="Arial" panose="020B0604020202020204" pitchFamily="34" charset="0"/>
                <a:sym typeface="Helvetica Neue Light" pitchFamily="2" charset="0"/>
              </a:rPr>
              <a:pPr marL="0" marR="0" lvl="0" indent="0" algn="ctr" defTabSz="9144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Light" pitchFamily="2" charset="0"/>
              <a:cs typeface="Arial" panose="020B0604020202020204" pitchFamily="34" charset="0"/>
              <a:sym typeface="Helvetica Neue Light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AE27DB-4D78-AD07-A196-680769C62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  <a:t>NĂNG LƯỢNG</a:t>
            </a:r>
            <a:br>
              <a:rPr lang="en-US" sz="4000" b="1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A1DC2-E5E7-102C-E4D6-4244315BF14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43628" y="940620"/>
            <a:ext cx="6456992" cy="378760"/>
          </a:xfrm>
        </p:spPr>
        <p:txBody>
          <a:bodyPr/>
          <a:lstStyle/>
          <a:p>
            <a:r>
              <a:rPr lang="en-US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107EB7-8FD9-3E7A-52FD-8C9BA5EC4D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797" b="13169"/>
          <a:stretch/>
        </p:blipFill>
        <p:spPr>
          <a:xfrm>
            <a:off x="571817" y="1477773"/>
            <a:ext cx="11125969" cy="486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55644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AB375-CCCD-3E25-B538-39EE2CB3F09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A40931E-D2B3-4A8B-A419-EEC230208556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 Light" pitchFamily="2" charset="0"/>
                <a:cs typeface="Arial" panose="020B0604020202020204" pitchFamily="34" charset="0"/>
                <a:sym typeface="Helvetica Neue Light" pitchFamily="2" charset="0"/>
              </a:rPr>
              <a:pPr marL="0" marR="0" lvl="0" indent="0" algn="ctr" defTabSz="9144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 Light" pitchFamily="2" charset="0"/>
              <a:cs typeface="Arial" panose="020B0604020202020204" pitchFamily="34" charset="0"/>
              <a:sym typeface="Helvetica Neue Light" pitchFamily="2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AE27DB-4D78-AD07-A196-680769C62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  <a:t>NĂNG LƯỢNG</a:t>
            </a:r>
            <a:br>
              <a:rPr lang="en-US" sz="4000" b="1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A1DC2-E5E7-102C-E4D6-4244315BF14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43628" y="940620"/>
            <a:ext cx="6456992" cy="378760"/>
          </a:xfrm>
        </p:spPr>
        <p:txBody>
          <a:bodyPr/>
          <a:lstStyle/>
          <a:p>
            <a:r>
              <a:rPr lang="en-US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HƠI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CE9929-B55A-32F8-FFD4-C471A38FDD3F}"/>
              </a:ext>
            </a:extLst>
          </p:cNvPr>
          <p:cNvSpPr txBox="1"/>
          <p:nvPr/>
        </p:nvSpPr>
        <p:spPr>
          <a:xfrm>
            <a:off x="739828" y="1605614"/>
            <a:ext cx="9873832" cy="28069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tỷ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lệ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đun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sôi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nồi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đun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sôi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xuống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6% 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5%  4,5%.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Tăng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hiệu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suất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thu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hồi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nhiệt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thống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tiết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kiệm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năng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lượng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nóng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lạnh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lên &gt; 80</a:t>
            </a:r>
            <a:r>
              <a:rPr lang="en-US" sz="2000" baseline="30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CIP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lnSpc>
                <a:spcPct val="150000"/>
              </a:lnSpc>
              <a:buFontTx/>
              <a:buChar char="-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nóng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bồn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kiệm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Tận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thu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NCC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Hơi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63486F-7D2D-2712-4B91-9A3BF4376BCE}"/>
              </a:ext>
            </a:extLst>
          </p:cNvPr>
          <p:cNvSpPr txBox="1"/>
          <p:nvPr/>
        </p:nvSpPr>
        <p:spPr>
          <a:xfrm>
            <a:off x="922972" y="4780481"/>
            <a:ext cx="9306877" cy="960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kiệm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NVL, NL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file excel.</a:t>
            </a:r>
          </a:p>
        </p:txBody>
      </p:sp>
    </p:spTree>
    <p:extLst>
      <p:ext uri="{BB962C8B-B14F-4D97-AF65-F5344CB8AC3E}">
        <p14:creationId xmlns:p14="http://schemas.microsoft.com/office/powerpoint/2010/main" val="3091915431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773DBD-632B-4D09-BD82-7F64D0893F96}"/>
              </a:ext>
            </a:extLst>
          </p:cNvPr>
          <p:cNvSpPr/>
          <p:nvPr/>
        </p:nvSpPr>
        <p:spPr>
          <a:xfrm>
            <a:off x="1008503" y="3911230"/>
            <a:ext cx="70509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spc="300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  <a:t>PHÁT TRIỂN BỀN VỮNG</a:t>
            </a:r>
            <a:endParaRPr lang="en-US" sz="4000" b="1" spc="300" dirty="0">
              <a:ln w="19050">
                <a:solidFill>
                  <a:srgbClr val="DA272E"/>
                </a:solidFill>
              </a:ln>
              <a:solidFill>
                <a:srgbClr val="DA272E"/>
              </a:solidFill>
              <a:latin typeface="Source Sans Pro" panose="020B0503030403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59612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773DBD-632B-4D09-BD82-7F64D0893F96}"/>
              </a:ext>
            </a:extLst>
          </p:cNvPr>
          <p:cNvSpPr/>
          <p:nvPr/>
        </p:nvSpPr>
        <p:spPr>
          <a:xfrm>
            <a:off x="1008503" y="3911230"/>
            <a:ext cx="70509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spc="300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  <a:cs typeface="Arial" panose="020B0604020202020204" pitchFamily="34" charset="0"/>
              </a:rPr>
              <a:t>KẾ HOẠCH VÀ PHÂN CÔNG</a:t>
            </a:r>
          </a:p>
        </p:txBody>
      </p:sp>
    </p:spTree>
    <p:extLst>
      <p:ext uri="{BB962C8B-B14F-4D97-AF65-F5344CB8AC3E}">
        <p14:creationId xmlns:p14="http://schemas.microsoft.com/office/powerpoint/2010/main" val="2873191423"/>
      </p:ext>
    </p:extLst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228" y="327394"/>
            <a:ext cx="9334812" cy="640080"/>
          </a:xfrm>
        </p:spPr>
        <p:txBody>
          <a:bodyPr/>
          <a:lstStyle/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PHÁT THẢI KHÍ THẢI NHÀ KÍNH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F84DA-18B0-AA54-48EB-7148830A3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90" y="1450040"/>
            <a:ext cx="10957560" cy="514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29936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228" y="327394"/>
            <a:ext cx="9334812" cy="640080"/>
          </a:xfrm>
        </p:spPr>
        <p:txBody>
          <a:bodyPr/>
          <a:lstStyle/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PHÁT THẢI KHÍ THẢI NHÀ KÍNH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4374D3-7C33-F369-1759-211E7C7EB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562" y="1243173"/>
            <a:ext cx="10582382" cy="550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652697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228" y="327394"/>
            <a:ext cx="9334812" cy="640080"/>
          </a:xfrm>
        </p:spPr>
        <p:txBody>
          <a:bodyPr/>
          <a:lstStyle/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PHÁT THẢI KHÍ THẢI NHÀ KÍNH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E6C955-F571-CD84-8989-6ED52AA52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1488801"/>
            <a:ext cx="10820400" cy="4911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346628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228" y="327394"/>
            <a:ext cx="9334812" cy="640080"/>
          </a:xfrm>
        </p:spPr>
        <p:txBody>
          <a:bodyPr/>
          <a:lstStyle/>
          <a:p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PHÁT THẢI KHÍ THẢI NHÀ KÍNH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1BE01B-0152-A1FA-21A7-AD94E2B9BFC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sz="2500" b="1" spc="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7293C4-E23B-F6EC-02F0-ED0B5DF02853}"/>
              </a:ext>
            </a:extLst>
          </p:cNvPr>
          <p:cNvSpPr txBox="1"/>
          <p:nvPr/>
        </p:nvSpPr>
        <p:spPr>
          <a:xfrm>
            <a:off x="739828" y="1605614"/>
            <a:ext cx="10324412" cy="28069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Định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sang Biomass.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+ Solar: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đợi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chính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DPPA (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thỏa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thuận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+ Lưu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=&gt;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4985967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91538D-DAD2-EE99-CF9A-7C2F242D6764}"/>
              </a:ext>
            </a:extLst>
          </p:cNvPr>
          <p:cNvCxnSpPr/>
          <p:nvPr/>
        </p:nvCxnSpPr>
        <p:spPr>
          <a:xfrm>
            <a:off x="920537" y="796963"/>
            <a:ext cx="9176407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7971F28-A007-451B-4B29-3B0E621679FE}"/>
              </a:ext>
            </a:extLst>
          </p:cNvPr>
          <p:cNvGrpSpPr/>
          <p:nvPr/>
        </p:nvGrpSpPr>
        <p:grpSpPr>
          <a:xfrm>
            <a:off x="583007" y="1976085"/>
            <a:ext cx="5216376" cy="3731243"/>
            <a:chOff x="1110781" y="1184424"/>
            <a:chExt cx="5216376" cy="3731243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D8BC153-88BE-E39B-CD12-FB41BBF3ABA9}"/>
                </a:ext>
              </a:extLst>
            </p:cNvPr>
            <p:cNvSpPr/>
            <p:nvPr/>
          </p:nvSpPr>
          <p:spPr>
            <a:xfrm>
              <a:off x="3326207" y="1865621"/>
              <a:ext cx="1509680" cy="1460586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B05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6746A205-8B96-2725-7283-E34A6397D771}"/>
                </a:ext>
              </a:extLst>
            </p:cNvPr>
            <p:cNvSpPr/>
            <p:nvPr/>
          </p:nvSpPr>
          <p:spPr>
            <a:xfrm>
              <a:off x="3013224" y="1387645"/>
              <a:ext cx="2135646" cy="477054"/>
            </a:xfrm>
            <a:prstGeom prst="triangle">
              <a:avLst/>
            </a:prstGeom>
            <a:solidFill>
              <a:srgbClr val="FFFFFF"/>
            </a:solidFill>
            <a:ln w="25400" cap="flat">
              <a:solidFill>
                <a:srgbClr val="00B05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3BEA67CD-90F0-106F-B1DA-349A4A5829A9}"/>
                </a:ext>
              </a:extLst>
            </p:cNvPr>
            <p:cNvSpPr/>
            <p:nvPr/>
          </p:nvSpPr>
          <p:spPr>
            <a:xfrm>
              <a:off x="1844142" y="2141242"/>
              <a:ext cx="1491270" cy="427970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Nước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cấp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(A)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FF1039CB-7B8A-57A1-620F-B5100CA64500}"/>
                </a:ext>
              </a:extLst>
            </p:cNvPr>
            <p:cNvSpPr/>
            <p:nvPr/>
          </p:nvSpPr>
          <p:spPr>
            <a:xfrm>
              <a:off x="4835887" y="1927582"/>
              <a:ext cx="1491270" cy="427970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FFC00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Sản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phẩm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(P)</a:t>
              </a: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59A7861C-CA60-29CF-C680-FDC29B58889E}"/>
                </a:ext>
              </a:extLst>
            </p:cNvPr>
            <p:cNvSpPr/>
            <p:nvPr/>
          </p:nvSpPr>
          <p:spPr>
            <a:xfrm rot="5400000">
              <a:off x="3981833" y="3857857"/>
              <a:ext cx="1491270" cy="427970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00206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Nước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thải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(W)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1096D03-3847-7C24-89B8-94A35F60CE1A}"/>
                </a:ext>
              </a:extLst>
            </p:cNvPr>
            <p:cNvSpPr/>
            <p:nvPr/>
          </p:nvSpPr>
          <p:spPr>
            <a:xfrm>
              <a:off x="1110781" y="4197648"/>
              <a:ext cx="1031002" cy="718019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sp>
          <p:nvSpPr>
            <p:cNvPr id="12" name="Flowchart: Magnetic Disk 11">
              <a:extLst>
                <a:ext uri="{FF2B5EF4-FFF2-40B4-BE49-F238E27FC236}">
                  <a16:creationId xmlns:a16="http://schemas.microsoft.com/office/drawing/2014/main" id="{7205675F-4B91-8B31-4DD2-18058C373D9C}"/>
                </a:ext>
              </a:extLst>
            </p:cNvPr>
            <p:cNvSpPr/>
            <p:nvPr/>
          </p:nvSpPr>
          <p:spPr>
            <a:xfrm>
              <a:off x="1110781" y="3590094"/>
              <a:ext cx="337530" cy="687334"/>
            </a:xfrm>
            <a:prstGeom prst="flowChartMagneticDisk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E87843B0-BDB7-1807-61A5-F65D50A0A1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05449" y="3226987"/>
              <a:ext cx="1229965" cy="970661"/>
            </a:xfrm>
            <a:prstGeom prst="bentConnector3">
              <a:avLst>
                <a:gd name="adj1" fmla="val 50000"/>
              </a:avLst>
            </a:prstGeom>
            <a:noFill/>
            <a:ln w="57150" cap="flat">
              <a:solidFill>
                <a:schemeClr val="accent1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C4AA3DC2-7032-E5BD-1734-9D1EE8EA33C7}"/>
                </a:ext>
              </a:extLst>
            </p:cNvPr>
            <p:cNvCxnSpPr>
              <a:cxnSpLocks/>
              <a:stCxn id="5" idx="2"/>
              <a:endCxn id="11" idx="3"/>
            </p:cNvCxnSpPr>
            <p:nvPr/>
          </p:nvCxnSpPr>
          <p:spPr>
            <a:xfrm rot="5400000">
              <a:off x="2496190" y="2971800"/>
              <a:ext cx="1230451" cy="1939264"/>
            </a:xfrm>
            <a:prstGeom prst="bentConnector2">
              <a:avLst/>
            </a:prstGeom>
            <a:noFill/>
            <a:ln w="57150" cap="flat">
              <a:solidFill>
                <a:schemeClr val="accent1">
                  <a:lumMod val="75000"/>
                </a:schemeClr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686ABF3-6AB4-813B-1BC9-FA76A57C989F}"/>
                </a:ext>
              </a:extLst>
            </p:cNvPr>
            <p:cNvSpPr txBox="1"/>
            <p:nvPr/>
          </p:nvSpPr>
          <p:spPr>
            <a:xfrm>
              <a:off x="2146090" y="3328462"/>
              <a:ext cx="1142942" cy="215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Hơi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bão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hòa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(S)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6EAD28-A7B0-CA54-AC4A-7308AC26B184}"/>
                </a:ext>
              </a:extLst>
            </p:cNvPr>
            <p:cNvSpPr txBox="1"/>
            <p:nvPr/>
          </p:nvSpPr>
          <p:spPr>
            <a:xfrm>
              <a:off x="2615700" y="4240605"/>
              <a:ext cx="1147750" cy="215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Nước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ngưng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(C)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5A2AB2C-08FE-BCDD-89D8-3CEB3BA01858}"/>
                </a:ext>
              </a:extLst>
            </p:cNvPr>
            <p:cNvSpPr/>
            <p:nvPr/>
          </p:nvSpPr>
          <p:spPr>
            <a:xfrm>
              <a:off x="2374985" y="1184424"/>
              <a:ext cx="3774202" cy="2608188"/>
            </a:xfrm>
            <a:custGeom>
              <a:avLst/>
              <a:gdLst>
                <a:gd name="connsiteX0" fmla="*/ 0 w 3774202"/>
                <a:gd name="connsiteY0" fmla="*/ 0 h 2608188"/>
                <a:gd name="connsiteX1" fmla="*/ 614656 w 3774202"/>
                <a:gd name="connsiteY1" fmla="*/ 0 h 2608188"/>
                <a:gd name="connsiteX2" fmla="*/ 1153827 w 3774202"/>
                <a:gd name="connsiteY2" fmla="*/ 0 h 2608188"/>
                <a:gd name="connsiteX3" fmla="*/ 1768483 w 3774202"/>
                <a:gd name="connsiteY3" fmla="*/ 0 h 2608188"/>
                <a:gd name="connsiteX4" fmla="*/ 2307655 w 3774202"/>
                <a:gd name="connsiteY4" fmla="*/ 0 h 2608188"/>
                <a:gd name="connsiteX5" fmla="*/ 2846827 w 3774202"/>
                <a:gd name="connsiteY5" fmla="*/ 0 h 2608188"/>
                <a:gd name="connsiteX6" fmla="*/ 3272772 w 3774202"/>
                <a:gd name="connsiteY6" fmla="*/ 0 h 2608188"/>
                <a:gd name="connsiteX7" fmla="*/ 3774202 w 3774202"/>
                <a:gd name="connsiteY7" fmla="*/ 0 h 2608188"/>
                <a:gd name="connsiteX8" fmla="*/ 3774202 w 3774202"/>
                <a:gd name="connsiteY8" fmla="*/ 495556 h 2608188"/>
                <a:gd name="connsiteX9" fmla="*/ 3774202 w 3774202"/>
                <a:gd name="connsiteY9" fmla="*/ 938948 h 2608188"/>
                <a:gd name="connsiteX10" fmla="*/ 3774202 w 3774202"/>
                <a:gd name="connsiteY10" fmla="*/ 1408422 h 2608188"/>
                <a:gd name="connsiteX11" fmla="*/ 3774202 w 3774202"/>
                <a:gd name="connsiteY11" fmla="*/ 1930059 h 2608188"/>
                <a:gd name="connsiteX12" fmla="*/ 3774202 w 3774202"/>
                <a:gd name="connsiteY12" fmla="*/ 2608188 h 2608188"/>
                <a:gd name="connsiteX13" fmla="*/ 3348256 w 3774202"/>
                <a:gd name="connsiteY13" fmla="*/ 2608188 h 2608188"/>
                <a:gd name="connsiteX14" fmla="*/ 2733601 w 3774202"/>
                <a:gd name="connsiteY14" fmla="*/ 2608188 h 2608188"/>
                <a:gd name="connsiteX15" fmla="*/ 2232171 w 3774202"/>
                <a:gd name="connsiteY15" fmla="*/ 2608188 h 2608188"/>
                <a:gd name="connsiteX16" fmla="*/ 1768483 w 3774202"/>
                <a:gd name="connsiteY16" fmla="*/ 2608188 h 2608188"/>
                <a:gd name="connsiteX17" fmla="*/ 1304796 w 3774202"/>
                <a:gd name="connsiteY17" fmla="*/ 2608188 h 2608188"/>
                <a:gd name="connsiteX18" fmla="*/ 878850 w 3774202"/>
                <a:gd name="connsiteY18" fmla="*/ 2608188 h 2608188"/>
                <a:gd name="connsiteX19" fmla="*/ 0 w 3774202"/>
                <a:gd name="connsiteY19" fmla="*/ 2608188 h 2608188"/>
                <a:gd name="connsiteX20" fmla="*/ 0 w 3774202"/>
                <a:gd name="connsiteY20" fmla="*/ 2112632 h 2608188"/>
                <a:gd name="connsiteX21" fmla="*/ 0 w 3774202"/>
                <a:gd name="connsiteY21" fmla="*/ 1617077 h 2608188"/>
                <a:gd name="connsiteX22" fmla="*/ 0 w 3774202"/>
                <a:gd name="connsiteY22" fmla="*/ 1121521 h 2608188"/>
                <a:gd name="connsiteX23" fmla="*/ 0 w 3774202"/>
                <a:gd name="connsiteY23" fmla="*/ 547719 h 2608188"/>
                <a:gd name="connsiteX24" fmla="*/ 0 w 3774202"/>
                <a:gd name="connsiteY24" fmla="*/ 0 h 260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74202" h="2608188" extrusionOk="0">
                  <a:moveTo>
                    <a:pt x="0" y="0"/>
                  </a:moveTo>
                  <a:cubicBezTo>
                    <a:pt x="174780" y="-25221"/>
                    <a:pt x="466166" y="46319"/>
                    <a:pt x="614656" y="0"/>
                  </a:cubicBezTo>
                  <a:cubicBezTo>
                    <a:pt x="763146" y="-46319"/>
                    <a:pt x="1032251" y="22983"/>
                    <a:pt x="1153827" y="0"/>
                  </a:cubicBezTo>
                  <a:cubicBezTo>
                    <a:pt x="1275403" y="-22983"/>
                    <a:pt x="1630121" y="57947"/>
                    <a:pt x="1768483" y="0"/>
                  </a:cubicBezTo>
                  <a:cubicBezTo>
                    <a:pt x="1906845" y="-57947"/>
                    <a:pt x="2167030" y="45611"/>
                    <a:pt x="2307655" y="0"/>
                  </a:cubicBezTo>
                  <a:cubicBezTo>
                    <a:pt x="2448280" y="-45611"/>
                    <a:pt x="2718928" y="34252"/>
                    <a:pt x="2846827" y="0"/>
                  </a:cubicBezTo>
                  <a:cubicBezTo>
                    <a:pt x="2974726" y="-34252"/>
                    <a:pt x="3113805" y="38168"/>
                    <a:pt x="3272772" y="0"/>
                  </a:cubicBezTo>
                  <a:cubicBezTo>
                    <a:pt x="3431740" y="-38168"/>
                    <a:pt x="3533551" y="26516"/>
                    <a:pt x="3774202" y="0"/>
                  </a:cubicBezTo>
                  <a:cubicBezTo>
                    <a:pt x="3830707" y="225827"/>
                    <a:pt x="3734993" y="252030"/>
                    <a:pt x="3774202" y="495556"/>
                  </a:cubicBezTo>
                  <a:cubicBezTo>
                    <a:pt x="3813411" y="739082"/>
                    <a:pt x="3734245" y="790475"/>
                    <a:pt x="3774202" y="938948"/>
                  </a:cubicBezTo>
                  <a:cubicBezTo>
                    <a:pt x="3814159" y="1087421"/>
                    <a:pt x="3749556" y="1275829"/>
                    <a:pt x="3774202" y="1408422"/>
                  </a:cubicBezTo>
                  <a:cubicBezTo>
                    <a:pt x="3798848" y="1541015"/>
                    <a:pt x="3770005" y="1683408"/>
                    <a:pt x="3774202" y="1930059"/>
                  </a:cubicBezTo>
                  <a:cubicBezTo>
                    <a:pt x="3778399" y="2176710"/>
                    <a:pt x="3700763" y="2286460"/>
                    <a:pt x="3774202" y="2608188"/>
                  </a:cubicBezTo>
                  <a:cubicBezTo>
                    <a:pt x="3669365" y="2651369"/>
                    <a:pt x="3451861" y="2604198"/>
                    <a:pt x="3348256" y="2608188"/>
                  </a:cubicBezTo>
                  <a:cubicBezTo>
                    <a:pt x="3244651" y="2612178"/>
                    <a:pt x="3004940" y="2567131"/>
                    <a:pt x="2733601" y="2608188"/>
                  </a:cubicBezTo>
                  <a:cubicBezTo>
                    <a:pt x="2462262" y="2649245"/>
                    <a:pt x="2426482" y="2597629"/>
                    <a:pt x="2232171" y="2608188"/>
                  </a:cubicBezTo>
                  <a:cubicBezTo>
                    <a:pt x="2037860" y="2618747"/>
                    <a:pt x="1964377" y="2602826"/>
                    <a:pt x="1768483" y="2608188"/>
                  </a:cubicBezTo>
                  <a:cubicBezTo>
                    <a:pt x="1572589" y="2613550"/>
                    <a:pt x="1425398" y="2600555"/>
                    <a:pt x="1304796" y="2608188"/>
                  </a:cubicBezTo>
                  <a:cubicBezTo>
                    <a:pt x="1184194" y="2615821"/>
                    <a:pt x="1023252" y="2577327"/>
                    <a:pt x="878850" y="2608188"/>
                  </a:cubicBezTo>
                  <a:cubicBezTo>
                    <a:pt x="734448" y="2639049"/>
                    <a:pt x="227857" y="2503809"/>
                    <a:pt x="0" y="2608188"/>
                  </a:cubicBezTo>
                  <a:cubicBezTo>
                    <a:pt x="-42750" y="2466873"/>
                    <a:pt x="26884" y="2352703"/>
                    <a:pt x="0" y="2112632"/>
                  </a:cubicBezTo>
                  <a:cubicBezTo>
                    <a:pt x="-26884" y="1872561"/>
                    <a:pt x="54732" y="1737420"/>
                    <a:pt x="0" y="1617077"/>
                  </a:cubicBezTo>
                  <a:cubicBezTo>
                    <a:pt x="-54732" y="1496735"/>
                    <a:pt x="11868" y="1336498"/>
                    <a:pt x="0" y="1121521"/>
                  </a:cubicBezTo>
                  <a:cubicBezTo>
                    <a:pt x="-11868" y="906544"/>
                    <a:pt x="43498" y="739399"/>
                    <a:pt x="0" y="547719"/>
                  </a:cubicBezTo>
                  <a:cubicBezTo>
                    <a:pt x="-43498" y="356039"/>
                    <a:pt x="60459" y="210376"/>
                    <a:pt x="0" y="0"/>
                  </a:cubicBezTo>
                  <a:close/>
                </a:path>
              </a:pathLst>
            </a:custGeom>
            <a:noFill/>
            <a:ln w="25400" cap="flat">
              <a:solidFill>
                <a:schemeClr val="accent1"/>
              </a:solidFill>
              <a:prstDash val="sysDash"/>
              <a:round/>
              <a:extLst>
                <a:ext uri="{C807C97D-BFC1-408E-A445-0C87EB9F89A2}">
                  <ask:lineSketchStyleProps xmlns:ask="http://schemas.microsoft.com/office/drawing/2018/sketchyshapes" sd="3618707280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1624A0D9-F53A-3D0E-2849-89EFD953CC91}"/>
                </a:ext>
              </a:extLst>
            </p:cNvPr>
            <p:cNvCxnSpPr>
              <a:cxnSpLocks/>
              <a:stCxn id="5" idx="1"/>
              <a:endCxn id="11" idx="0"/>
            </p:cNvCxnSpPr>
            <p:nvPr/>
          </p:nvCxnSpPr>
          <p:spPr>
            <a:xfrm rot="10800000" flipV="1">
              <a:off x="1626283" y="2595914"/>
              <a:ext cx="1699925" cy="1601734"/>
            </a:xfrm>
            <a:prstGeom prst="bentConnector2">
              <a:avLst/>
            </a:prstGeom>
            <a:noFill/>
            <a:ln w="57150" cap="flat">
              <a:solidFill>
                <a:srgbClr val="0070C0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0737926-6B32-FFC3-D144-E35FCD429399}"/>
                </a:ext>
              </a:extLst>
            </p:cNvPr>
            <p:cNvSpPr txBox="1"/>
            <p:nvPr/>
          </p:nvSpPr>
          <p:spPr>
            <a:xfrm>
              <a:off x="1884455" y="2627968"/>
              <a:ext cx="1420261" cy="215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Nước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bán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lò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hơi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(B)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F0C926E-B5BB-5BCB-9CE8-6E34E889BCCA}"/>
              </a:ext>
            </a:extLst>
          </p:cNvPr>
          <p:cNvSpPr txBox="1"/>
          <p:nvPr/>
        </p:nvSpPr>
        <p:spPr>
          <a:xfrm>
            <a:off x="6570589" y="1991426"/>
            <a:ext cx="3835987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Tổng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đầu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vào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=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cấp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(A) + KL Steam (S)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575BE17-CCD7-6F91-B53D-7D64FE941590}"/>
              </a:ext>
            </a:extLst>
          </p:cNvPr>
          <p:cNvSpPr txBox="1"/>
          <p:nvPr/>
        </p:nvSpPr>
        <p:spPr>
          <a:xfrm>
            <a:off x="6570589" y="2420249"/>
            <a:ext cx="3840795" cy="4308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cấp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(A) =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thủy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cục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mua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+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mưa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                             +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ngầm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+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mặt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tự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khai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thác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BA4164A-B6F2-02D0-C7CC-66CAD71A630D}"/>
              </a:ext>
            </a:extLst>
          </p:cNvPr>
          <p:cNvSpPr txBox="1"/>
          <p:nvPr/>
        </p:nvSpPr>
        <p:spPr>
          <a:xfrm>
            <a:off x="6570589" y="3053254"/>
            <a:ext cx="4045979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tái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xử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lý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dung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nội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bộ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: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không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xem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là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đầu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vào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Sans Pro"/>
              <a:ea typeface="+mj-ea"/>
              <a:cs typeface="Arial"/>
              <a:sym typeface="Arial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29727C-D460-9F30-D6B7-94D7BF6AEA8F}"/>
              </a:ext>
            </a:extLst>
          </p:cNvPr>
          <p:cNvSpPr txBox="1"/>
          <p:nvPr/>
        </p:nvSpPr>
        <p:spPr>
          <a:xfrm>
            <a:off x="6570589" y="3540478"/>
            <a:ext cx="4776949" cy="4308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Tổng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đầu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ra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=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thải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(W) +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ngưng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cấp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lò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hơi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(C) 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                                                                          +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sạch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bán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lò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hơi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(B)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C311113-8D8C-7D12-94CB-3320A3FCCD10}"/>
              </a:ext>
            </a:extLst>
          </p:cNvPr>
          <p:cNvSpPr txBox="1"/>
          <p:nvPr/>
        </p:nvSpPr>
        <p:spPr>
          <a:xfrm>
            <a:off x="6152256" y="4517649"/>
            <a:ext cx="5676041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1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WATER STEWARDSHIP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= (NƯỚC VÀO – NƯỚC RA)/THỂ TÍCH SẢN PHẨM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799C27-85FF-7EF3-F657-6412595867A0}"/>
              </a:ext>
            </a:extLst>
          </p:cNvPr>
          <p:cNvSpPr txBox="1"/>
          <p:nvPr/>
        </p:nvSpPr>
        <p:spPr>
          <a:xfrm>
            <a:off x="5128523" y="5482732"/>
            <a:ext cx="6094948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1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WATER STEWARDSHIP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 CŨNG CHÍNH LÀ WATER INTENSITY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88BAC4F-9F56-56BB-6B42-42BA8EB59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THẤT THOÁT NƯỚC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EE34EE8-0939-0D0D-3724-E148E029F96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0" lang="vi-VN" sz="1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Quản lý thất thoát nước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 - </a:t>
            </a:r>
            <a:r>
              <a:rPr kumimoji="0" lang="vi-VN" sz="1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Water Stewardship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5420019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91538D-DAD2-EE99-CF9A-7C2F242D6764}"/>
              </a:ext>
            </a:extLst>
          </p:cNvPr>
          <p:cNvCxnSpPr/>
          <p:nvPr/>
        </p:nvCxnSpPr>
        <p:spPr>
          <a:xfrm>
            <a:off x="879011" y="809960"/>
            <a:ext cx="9176407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BABB97D6-9379-55D9-3935-62896FB74913}"/>
              </a:ext>
            </a:extLst>
          </p:cNvPr>
          <p:cNvGrpSpPr/>
          <p:nvPr/>
        </p:nvGrpSpPr>
        <p:grpSpPr>
          <a:xfrm>
            <a:off x="332823" y="1784375"/>
            <a:ext cx="6086388" cy="4514216"/>
            <a:chOff x="375781" y="1316649"/>
            <a:chExt cx="6086388" cy="451421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D8BC153-88BE-E39B-CD12-FB41BBF3ABA9}"/>
                </a:ext>
              </a:extLst>
            </p:cNvPr>
            <p:cNvSpPr/>
            <p:nvPr/>
          </p:nvSpPr>
          <p:spPr>
            <a:xfrm>
              <a:off x="3326207" y="1865621"/>
              <a:ext cx="1509680" cy="1460586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B05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6746A205-8B96-2725-7283-E34A6397D771}"/>
                </a:ext>
              </a:extLst>
            </p:cNvPr>
            <p:cNvSpPr/>
            <p:nvPr/>
          </p:nvSpPr>
          <p:spPr>
            <a:xfrm>
              <a:off x="3013224" y="1387645"/>
              <a:ext cx="2135646" cy="477054"/>
            </a:xfrm>
            <a:prstGeom prst="triangle">
              <a:avLst/>
            </a:prstGeom>
            <a:solidFill>
              <a:srgbClr val="FFFFFF"/>
            </a:solidFill>
            <a:ln w="25400" cap="flat">
              <a:solidFill>
                <a:srgbClr val="00B05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3BEA67CD-90F0-106F-B1DA-349A4A5829A9}"/>
                </a:ext>
              </a:extLst>
            </p:cNvPr>
            <p:cNvSpPr/>
            <p:nvPr/>
          </p:nvSpPr>
          <p:spPr>
            <a:xfrm>
              <a:off x="375781" y="2141242"/>
              <a:ext cx="2959631" cy="427970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0070C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Nước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cấp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(A)</a:t>
              </a: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FF1039CB-7B8A-57A1-620F-B5100CA64500}"/>
                </a:ext>
              </a:extLst>
            </p:cNvPr>
            <p:cNvSpPr/>
            <p:nvPr/>
          </p:nvSpPr>
          <p:spPr>
            <a:xfrm>
              <a:off x="4835886" y="1927582"/>
              <a:ext cx="1626283" cy="427970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FFC00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Sản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phẩm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(P)</a:t>
              </a: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59A7861C-CA60-29CF-C680-FDC29B58889E}"/>
                </a:ext>
              </a:extLst>
            </p:cNvPr>
            <p:cNvSpPr/>
            <p:nvPr/>
          </p:nvSpPr>
          <p:spPr>
            <a:xfrm rot="5400000">
              <a:off x="3475138" y="4364551"/>
              <a:ext cx="2504659" cy="427970"/>
            </a:xfrm>
            <a:prstGeom prst="rightArrow">
              <a:avLst/>
            </a:prstGeom>
            <a:solidFill>
              <a:srgbClr val="FFFFFF"/>
            </a:solidFill>
            <a:ln w="25400" cap="flat">
              <a:solidFill>
                <a:srgbClr val="002060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Nước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thải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(W)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1096D03-3847-7C24-89B8-94A35F60CE1A}"/>
                </a:ext>
              </a:extLst>
            </p:cNvPr>
            <p:cNvSpPr/>
            <p:nvPr/>
          </p:nvSpPr>
          <p:spPr>
            <a:xfrm>
              <a:off x="1110781" y="4197648"/>
              <a:ext cx="1031002" cy="718019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sp>
          <p:nvSpPr>
            <p:cNvPr id="12" name="Flowchart: Magnetic Disk 11">
              <a:extLst>
                <a:ext uri="{FF2B5EF4-FFF2-40B4-BE49-F238E27FC236}">
                  <a16:creationId xmlns:a16="http://schemas.microsoft.com/office/drawing/2014/main" id="{7205675F-4B91-8B31-4DD2-18058C373D9C}"/>
                </a:ext>
              </a:extLst>
            </p:cNvPr>
            <p:cNvSpPr/>
            <p:nvPr/>
          </p:nvSpPr>
          <p:spPr>
            <a:xfrm>
              <a:off x="1110781" y="3590094"/>
              <a:ext cx="337530" cy="687334"/>
            </a:xfrm>
            <a:prstGeom prst="flowChartMagneticDisk">
              <a:avLst/>
            </a:prstGeom>
            <a:solidFill>
              <a:srgbClr val="FFFFFF"/>
            </a:solidFill>
            <a:ln w="25400" cap="flat">
              <a:solidFill>
                <a:schemeClr val="accent1"/>
              </a:solidFill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E87843B0-BDB7-1807-61A5-F65D50A0A1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05449" y="3226987"/>
              <a:ext cx="1229965" cy="970661"/>
            </a:xfrm>
            <a:prstGeom prst="bentConnector3">
              <a:avLst>
                <a:gd name="adj1" fmla="val 50000"/>
              </a:avLst>
            </a:prstGeom>
            <a:noFill/>
            <a:ln w="57150" cap="flat">
              <a:solidFill>
                <a:schemeClr val="accent1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C4AA3DC2-7032-E5BD-1734-9D1EE8EA33C7}"/>
                </a:ext>
              </a:extLst>
            </p:cNvPr>
            <p:cNvCxnSpPr>
              <a:cxnSpLocks/>
              <a:stCxn id="5" idx="2"/>
              <a:endCxn id="11" idx="3"/>
            </p:cNvCxnSpPr>
            <p:nvPr/>
          </p:nvCxnSpPr>
          <p:spPr>
            <a:xfrm rot="5400000">
              <a:off x="2496190" y="2971800"/>
              <a:ext cx="1230451" cy="1939264"/>
            </a:xfrm>
            <a:prstGeom prst="bentConnector2">
              <a:avLst/>
            </a:prstGeom>
            <a:noFill/>
            <a:ln w="57150" cap="flat">
              <a:solidFill>
                <a:schemeClr val="accent1">
                  <a:lumMod val="75000"/>
                </a:schemeClr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686ABF3-6AB4-813B-1BC9-FA76A57C989F}"/>
                </a:ext>
              </a:extLst>
            </p:cNvPr>
            <p:cNvSpPr txBox="1"/>
            <p:nvPr/>
          </p:nvSpPr>
          <p:spPr>
            <a:xfrm>
              <a:off x="2146090" y="3328462"/>
              <a:ext cx="1142942" cy="215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Hơi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bão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hòa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(S)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6EAD28-A7B0-CA54-AC4A-7308AC26B184}"/>
                </a:ext>
              </a:extLst>
            </p:cNvPr>
            <p:cNvSpPr txBox="1"/>
            <p:nvPr/>
          </p:nvSpPr>
          <p:spPr>
            <a:xfrm>
              <a:off x="2615700" y="4240605"/>
              <a:ext cx="1147750" cy="215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Nước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ngưng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(C)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5A2AB2C-08FE-BCDD-89D8-3CEB3BA01858}"/>
                </a:ext>
              </a:extLst>
            </p:cNvPr>
            <p:cNvSpPr/>
            <p:nvPr/>
          </p:nvSpPr>
          <p:spPr>
            <a:xfrm>
              <a:off x="808603" y="1316649"/>
              <a:ext cx="5317506" cy="3970036"/>
            </a:xfrm>
            <a:custGeom>
              <a:avLst/>
              <a:gdLst>
                <a:gd name="connsiteX0" fmla="*/ 0 w 5317506"/>
                <a:gd name="connsiteY0" fmla="*/ 0 h 3970036"/>
                <a:gd name="connsiteX1" fmla="*/ 697184 w 5317506"/>
                <a:gd name="connsiteY1" fmla="*/ 0 h 3970036"/>
                <a:gd name="connsiteX2" fmla="*/ 1288018 w 5317506"/>
                <a:gd name="connsiteY2" fmla="*/ 0 h 3970036"/>
                <a:gd name="connsiteX3" fmla="*/ 1985202 w 5317506"/>
                <a:gd name="connsiteY3" fmla="*/ 0 h 3970036"/>
                <a:gd name="connsiteX4" fmla="*/ 2576036 w 5317506"/>
                <a:gd name="connsiteY4" fmla="*/ 0 h 3970036"/>
                <a:gd name="connsiteX5" fmla="*/ 3166870 w 5317506"/>
                <a:gd name="connsiteY5" fmla="*/ 0 h 3970036"/>
                <a:gd name="connsiteX6" fmla="*/ 3598179 w 5317506"/>
                <a:gd name="connsiteY6" fmla="*/ 0 h 3970036"/>
                <a:gd name="connsiteX7" fmla="*/ 4135838 w 5317506"/>
                <a:gd name="connsiteY7" fmla="*/ 0 h 3970036"/>
                <a:gd name="connsiteX8" fmla="*/ 4673497 w 5317506"/>
                <a:gd name="connsiteY8" fmla="*/ 0 h 3970036"/>
                <a:gd name="connsiteX9" fmla="*/ 5317506 w 5317506"/>
                <a:gd name="connsiteY9" fmla="*/ 0 h 3970036"/>
                <a:gd name="connsiteX10" fmla="*/ 5317506 w 5317506"/>
                <a:gd name="connsiteY10" fmla="*/ 606848 h 3970036"/>
                <a:gd name="connsiteX11" fmla="*/ 5317506 w 5317506"/>
                <a:gd name="connsiteY11" fmla="*/ 1173996 h 3970036"/>
                <a:gd name="connsiteX12" fmla="*/ 5317506 w 5317506"/>
                <a:gd name="connsiteY12" fmla="*/ 1701444 h 3970036"/>
                <a:gd name="connsiteX13" fmla="*/ 5317506 w 5317506"/>
                <a:gd name="connsiteY13" fmla="*/ 2149491 h 3970036"/>
                <a:gd name="connsiteX14" fmla="*/ 5317506 w 5317506"/>
                <a:gd name="connsiteY14" fmla="*/ 2796040 h 3970036"/>
                <a:gd name="connsiteX15" fmla="*/ 5317506 w 5317506"/>
                <a:gd name="connsiteY15" fmla="*/ 3402888 h 3970036"/>
                <a:gd name="connsiteX16" fmla="*/ 5317506 w 5317506"/>
                <a:gd name="connsiteY16" fmla="*/ 3970036 h 3970036"/>
                <a:gd name="connsiteX17" fmla="*/ 4620322 w 5317506"/>
                <a:gd name="connsiteY17" fmla="*/ 3970036 h 3970036"/>
                <a:gd name="connsiteX18" fmla="*/ 4189013 w 5317506"/>
                <a:gd name="connsiteY18" fmla="*/ 3970036 h 3970036"/>
                <a:gd name="connsiteX19" fmla="*/ 3704529 w 5317506"/>
                <a:gd name="connsiteY19" fmla="*/ 3970036 h 3970036"/>
                <a:gd name="connsiteX20" fmla="*/ 3166870 w 5317506"/>
                <a:gd name="connsiteY20" fmla="*/ 3970036 h 3970036"/>
                <a:gd name="connsiteX21" fmla="*/ 2469686 w 5317506"/>
                <a:gd name="connsiteY21" fmla="*/ 3970036 h 3970036"/>
                <a:gd name="connsiteX22" fmla="*/ 1932027 w 5317506"/>
                <a:gd name="connsiteY22" fmla="*/ 3970036 h 3970036"/>
                <a:gd name="connsiteX23" fmla="*/ 1341193 w 5317506"/>
                <a:gd name="connsiteY23" fmla="*/ 3970036 h 3970036"/>
                <a:gd name="connsiteX24" fmla="*/ 644009 w 5317506"/>
                <a:gd name="connsiteY24" fmla="*/ 3970036 h 3970036"/>
                <a:gd name="connsiteX25" fmla="*/ 0 w 5317506"/>
                <a:gd name="connsiteY25" fmla="*/ 3970036 h 3970036"/>
                <a:gd name="connsiteX26" fmla="*/ 0 w 5317506"/>
                <a:gd name="connsiteY26" fmla="*/ 3402888 h 3970036"/>
                <a:gd name="connsiteX27" fmla="*/ 0 w 5317506"/>
                <a:gd name="connsiteY27" fmla="*/ 2875440 h 3970036"/>
                <a:gd name="connsiteX28" fmla="*/ 0 w 5317506"/>
                <a:gd name="connsiteY28" fmla="*/ 2268592 h 3970036"/>
                <a:gd name="connsiteX29" fmla="*/ 0 w 5317506"/>
                <a:gd name="connsiteY29" fmla="*/ 1701444 h 3970036"/>
                <a:gd name="connsiteX30" fmla="*/ 0 w 5317506"/>
                <a:gd name="connsiteY30" fmla="*/ 1213697 h 3970036"/>
                <a:gd name="connsiteX31" fmla="*/ 0 w 5317506"/>
                <a:gd name="connsiteY31" fmla="*/ 725949 h 3970036"/>
                <a:gd name="connsiteX32" fmla="*/ 0 w 5317506"/>
                <a:gd name="connsiteY32" fmla="*/ 0 h 3970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317506" h="3970036" extrusionOk="0">
                  <a:moveTo>
                    <a:pt x="0" y="0"/>
                  </a:moveTo>
                  <a:cubicBezTo>
                    <a:pt x="347365" y="-38473"/>
                    <a:pt x="405469" y="82449"/>
                    <a:pt x="697184" y="0"/>
                  </a:cubicBezTo>
                  <a:cubicBezTo>
                    <a:pt x="988899" y="-82449"/>
                    <a:pt x="1089418" y="10046"/>
                    <a:pt x="1288018" y="0"/>
                  </a:cubicBezTo>
                  <a:cubicBezTo>
                    <a:pt x="1486618" y="-10046"/>
                    <a:pt x="1715540" y="64844"/>
                    <a:pt x="1985202" y="0"/>
                  </a:cubicBezTo>
                  <a:cubicBezTo>
                    <a:pt x="2254864" y="-64844"/>
                    <a:pt x="2324649" y="54230"/>
                    <a:pt x="2576036" y="0"/>
                  </a:cubicBezTo>
                  <a:cubicBezTo>
                    <a:pt x="2827423" y="-54230"/>
                    <a:pt x="2931522" y="50689"/>
                    <a:pt x="3166870" y="0"/>
                  </a:cubicBezTo>
                  <a:cubicBezTo>
                    <a:pt x="3402218" y="-50689"/>
                    <a:pt x="3464266" y="31590"/>
                    <a:pt x="3598179" y="0"/>
                  </a:cubicBezTo>
                  <a:cubicBezTo>
                    <a:pt x="3732092" y="-31590"/>
                    <a:pt x="3892848" y="1331"/>
                    <a:pt x="4135838" y="0"/>
                  </a:cubicBezTo>
                  <a:cubicBezTo>
                    <a:pt x="4378828" y="-1331"/>
                    <a:pt x="4543201" y="44170"/>
                    <a:pt x="4673497" y="0"/>
                  </a:cubicBezTo>
                  <a:cubicBezTo>
                    <a:pt x="4803793" y="-44170"/>
                    <a:pt x="5082875" y="24766"/>
                    <a:pt x="5317506" y="0"/>
                  </a:cubicBezTo>
                  <a:cubicBezTo>
                    <a:pt x="5379493" y="201478"/>
                    <a:pt x="5246974" y="434764"/>
                    <a:pt x="5317506" y="606848"/>
                  </a:cubicBezTo>
                  <a:cubicBezTo>
                    <a:pt x="5388038" y="778932"/>
                    <a:pt x="5254308" y="907261"/>
                    <a:pt x="5317506" y="1173996"/>
                  </a:cubicBezTo>
                  <a:cubicBezTo>
                    <a:pt x="5380704" y="1440731"/>
                    <a:pt x="5316366" y="1455443"/>
                    <a:pt x="5317506" y="1701444"/>
                  </a:cubicBezTo>
                  <a:cubicBezTo>
                    <a:pt x="5318646" y="1947445"/>
                    <a:pt x="5279339" y="2001271"/>
                    <a:pt x="5317506" y="2149491"/>
                  </a:cubicBezTo>
                  <a:cubicBezTo>
                    <a:pt x="5355673" y="2297711"/>
                    <a:pt x="5253159" y="2529033"/>
                    <a:pt x="5317506" y="2796040"/>
                  </a:cubicBezTo>
                  <a:cubicBezTo>
                    <a:pt x="5381853" y="3063047"/>
                    <a:pt x="5257220" y="3170478"/>
                    <a:pt x="5317506" y="3402888"/>
                  </a:cubicBezTo>
                  <a:cubicBezTo>
                    <a:pt x="5377792" y="3635298"/>
                    <a:pt x="5291413" y="3781088"/>
                    <a:pt x="5317506" y="3970036"/>
                  </a:cubicBezTo>
                  <a:cubicBezTo>
                    <a:pt x="4990286" y="3997816"/>
                    <a:pt x="4964168" y="3911503"/>
                    <a:pt x="4620322" y="3970036"/>
                  </a:cubicBezTo>
                  <a:cubicBezTo>
                    <a:pt x="4276476" y="4028569"/>
                    <a:pt x="4286961" y="3927095"/>
                    <a:pt x="4189013" y="3970036"/>
                  </a:cubicBezTo>
                  <a:cubicBezTo>
                    <a:pt x="4091065" y="4012977"/>
                    <a:pt x="3844575" y="3961017"/>
                    <a:pt x="3704529" y="3970036"/>
                  </a:cubicBezTo>
                  <a:cubicBezTo>
                    <a:pt x="3564483" y="3979055"/>
                    <a:pt x="3324687" y="3935689"/>
                    <a:pt x="3166870" y="3970036"/>
                  </a:cubicBezTo>
                  <a:cubicBezTo>
                    <a:pt x="3009053" y="4004383"/>
                    <a:pt x="2818212" y="3952600"/>
                    <a:pt x="2469686" y="3970036"/>
                  </a:cubicBezTo>
                  <a:cubicBezTo>
                    <a:pt x="2121160" y="3987472"/>
                    <a:pt x="2065437" y="3920192"/>
                    <a:pt x="1932027" y="3970036"/>
                  </a:cubicBezTo>
                  <a:cubicBezTo>
                    <a:pt x="1798617" y="4019880"/>
                    <a:pt x="1610993" y="3960310"/>
                    <a:pt x="1341193" y="3970036"/>
                  </a:cubicBezTo>
                  <a:cubicBezTo>
                    <a:pt x="1071393" y="3979762"/>
                    <a:pt x="852790" y="3889158"/>
                    <a:pt x="644009" y="3970036"/>
                  </a:cubicBezTo>
                  <a:cubicBezTo>
                    <a:pt x="435228" y="4050914"/>
                    <a:pt x="231116" y="3937204"/>
                    <a:pt x="0" y="3970036"/>
                  </a:cubicBezTo>
                  <a:cubicBezTo>
                    <a:pt x="-40487" y="3766905"/>
                    <a:pt x="4151" y="3680684"/>
                    <a:pt x="0" y="3402888"/>
                  </a:cubicBezTo>
                  <a:cubicBezTo>
                    <a:pt x="-4151" y="3125092"/>
                    <a:pt x="60093" y="3125106"/>
                    <a:pt x="0" y="2875440"/>
                  </a:cubicBezTo>
                  <a:cubicBezTo>
                    <a:pt x="-60093" y="2625774"/>
                    <a:pt x="50925" y="2529924"/>
                    <a:pt x="0" y="2268592"/>
                  </a:cubicBezTo>
                  <a:cubicBezTo>
                    <a:pt x="-50925" y="2007260"/>
                    <a:pt x="42174" y="1822647"/>
                    <a:pt x="0" y="1701444"/>
                  </a:cubicBezTo>
                  <a:cubicBezTo>
                    <a:pt x="-42174" y="1580241"/>
                    <a:pt x="36855" y="1430599"/>
                    <a:pt x="0" y="1213697"/>
                  </a:cubicBezTo>
                  <a:cubicBezTo>
                    <a:pt x="-36855" y="996795"/>
                    <a:pt x="19644" y="837965"/>
                    <a:pt x="0" y="725949"/>
                  </a:cubicBezTo>
                  <a:cubicBezTo>
                    <a:pt x="-19644" y="613933"/>
                    <a:pt x="26919" y="147746"/>
                    <a:pt x="0" y="0"/>
                  </a:cubicBezTo>
                  <a:close/>
                </a:path>
              </a:pathLst>
            </a:custGeom>
            <a:noFill/>
            <a:ln w="25400" cap="flat">
              <a:solidFill>
                <a:schemeClr val="accent1"/>
              </a:solidFill>
              <a:prstDash val="sysDash"/>
              <a:round/>
              <a:extLst>
                <a:ext uri="{C807C97D-BFC1-408E-A445-0C87EB9F89A2}">
                  <ask:lineSketchStyleProps xmlns:ask="http://schemas.microsoft.com/office/drawing/2018/sketchyshapes" sd="3618707280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endParaRPr>
            </a:p>
          </p:txBody>
        </p: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1624A0D9-F53A-3D0E-2849-89EFD953CC91}"/>
                </a:ext>
              </a:extLst>
            </p:cNvPr>
            <p:cNvCxnSpPr>
              <a:cxnSpLocks/>
              <a:stCxn id="5" idx="1"/>
              <a:endCxn id="11" idx="0"/>
            </p:cNvCxnSpPr>
            <p:nvPr/>
          </p:nvCxnSpPr>
          <p:spPr>
            <a:xfrm rot="10800000" flipV="1">
              <a:off x="1626283" y="2595914"/>
              <a:ext cx="1699925" cy="1601734"/>
            </a:xfrm>
            <a:prstGeom prst="bentConnector2">
              <a:avLst/>
            </a:prstGeom>
            <a:noFill/>
            <a:ln w="57150" cap="flat">
              <a:solidFill>
                <a:srgbClr val="0070C0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0737926-6B32-FFC3-D144-E35FCD429399}"/>
                </a:ext>
              </a:extLst>
            </p:cNvPr>
            <p:cNvSpPr txBox="1"/>
            <p:nvPr/>
          </p:nvSpPr>
          <p:spPr>
            <a:xfrm>
              <a:off x="1884455" y="2627968"/>
              <a:ext cx="1420261" cy="215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0" tIns="0" rIns="0" bIns="0" numCol="1" spcCol="38100" rtlCol="0" anchor="t">
              <a:spAutoFit/>
            </a:bodyPr>
            <a:lstStyle/>
            <a:p>
              <a:pPr marL="0" marR="0" lvl="0" indent="0" algn="l" defTabSz="9144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Nước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bán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lò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hơi</a:t>
              </a: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ource Sans Pro"/>
                  <a:ea typeface="+mj-ea"/>
                  <a:cs typeface="Arial"/>
                  <a:sym typeface="Arial"/>
                </a:rPr>
                <a:t> (B)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F0C926E-B5BB-5BCB-9CE8-6E34E889BCCA}"/>
              </a:ext>
            </a:extLst>
          </p:cNvPr>
          <p:cNvSpPr txBox="1"/>
          <p:nvPr/>
        </p:nvSpPr>
        <p:spPr>
          <a:xfrm>
            <a:off x="6726056" y="1387645"/>
            <a:ext cx="2564805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Tổng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đầu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vào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=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cấp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(A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575BE17-CCD7-6F91-B53D-7D64FE941590}"/>
              </a:ext>
            </a:extLst>
          </p:cNvPr>
          <p:cNvSpPr txBox="1"/>
          <p:nvPr/>
        </p:nvSpPr>
        <p:spPr>
          <a:xfrm>
            <a:off x="6726056" y="1816468"/>
            <a:ext cx="3840795" cy="43088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cấp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(A) =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thủy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cục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mua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+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mưa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                             +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ngầm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+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mặt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tự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khai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thác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BA4164A-B6F2-02D0-C7CC-66CAD71A630D}"/>
              </a:ext>
            </a:extLst>
          </p:cNvPr>
          <p:cNvSpPr txBox="1"/>
          <p:nvPr/>
        </p:nvSpPr>
        <p:spPr>
          <a:xfrm>
            <a:off x="6726056" y="2449473"/>
            <a:ext cx="4045979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tái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xử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lý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dung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nội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bộ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: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không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xem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là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đầu</a:t>
            </a: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0" i="0" u="none" strike="noStrike" kern="1200" cap="none" spc="0" normalizeH="0" baseline="0" noProof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vào</a:t>
            </a: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Sans Pro"/>
              <a:ea typeface="+mj-ea"/>
              <a:cs typeface="Arial"/>
              <a:sym typeface="Arial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D29727C-D460-9F30-D6B7-94D7BF6AEA8F}"/>
              </a:ext>
            </a:extLst>
          </p:cNvPr>
          <p:cNvSpPr txBox="1"/>
          <p:nvPr/>
        </p:nvSpPr>
        <p:spPr>
          <a:xfrm>
            <a:off x="6726056" y="2936697"/>
            <a:ext cx="2638543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Tổng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đầu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ra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=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Nước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</a:t>
            </a:r>
            <a:r>
              <a:rPr kumimoji="0" lang="en-US" sz="1400" b="1" i="0" u="none" strike="noStrike" kern="1200" cap="none" spc="0" normalizeH="0" baseline="0" noProof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thải</a:t>
            </a: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(W)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C311113-8D8C-7D12-94CB-3320A3FCCD10}"/>
              </a:ext>
            </a:extLst>
          </p:cNvPr>
          <p:cNvSpPr txBox="1"/>
          <p:nvPr/>
        </p:nvSpPr>
        <p:spPr>
          <a:xfrm>
            <a:off x="6452840" y="3903910"/>
            <a:ext cx="5676041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1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WATER STEWARDSHIP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 = (NƯỚC VÀO – NƯỚC RA)/THỂ TÍCH SẢN PHẨM 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2385D9D-F7C9-F499-0E66-34C1A77CA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THẤT THOÁT NƯỚC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EA40B17-F6AE-4963-E62E-E10A4D76A3D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0" lang="vi-VN" sz="1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Quản lý thất thoát nước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 - </a:t>
            </a:r>
            <a:r>
              <a:rPr kumimoji="0" lang="vi-VN" sz="1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Water Stewardship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702653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91538D-DAD2-EE99-CF9A-7C2F242D6764}"/>
              </a:ext>
            </a:extLst>
          </p:cNvPr>
          <p:cNvCxnSpPr/>
          <p:nvPr/>
        </p:nvCxnSpPr>
        <p:spPr>
          <a:xfrm>
            <a:off x="901871" y="695663"/>
            <a:ext cx="9176407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329DC493-EE9C-084E-3130-988F0DD9F360}"/>
              </a:ext>
            </a:extLst>
          </p:cNvPr>
          <p:cNvGraphicFramePr/>
          <p:nvPr/>
        </p:nvGraphicFramePr>
        <p:xfrm>
          <a:off x="727353" y="1425412"/>
          <a:ext cx="5513887" cy="26126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4F1D4841-9CDC-193F-9051-207BBAD3923B}"/>
              </a:ext>
            </a:extLst>
          </p:cNvPr>
          <p:cNvSpPr txBox="1"/>
          <p:nvPr/>
        </p:nvSpPr>
        <p:spPr>
          <a:xfrm>
            <a:off x="6836520" y="1595597"/>
            <a:ext cx="3842399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WI = (NƯỚC VÀO – NƯỚC RA)/THỂ TÍCH SẢN PHẨM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1B0BAC4-1E5D-6456-8FFA-9CB6E0AD0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THẤT THOÁT NƯỚC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0F71CE-7686-F03F-B15D-8265ABCD191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0" lang="vi-VN" sz="1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Quản lý thất thoát nước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 - </a:t>
            </a:r>
            <a:r>
              <a:rPr kumimoji="0" lang="vi-VN" sz="1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Water Stewardship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DCAC9E-620D-388F-98A6-5AE4BFF9D1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1596" y="2887918"/>
            <a:ext cx="7118567" cy="385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6279"/>
      </p:ext>
    </p:extLst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48FA55-6054-14A3-7ED5-4E11212CB7B9}"/>
              </a:ext>
            </a:extLst>
          </p:cNvPr>
          <p:cNvSpPr/>
          <p:nvPr/>
        </p:nvSpPr>
        <p:spPr>
          <a:xfrm>
            <a:off x="831681" y="163241"/>
            <a:ext cx="92465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THẤT THOÁT NƯỚC</a:t>
            </a:r>
            <a:endParaRPr kumimoji="0" lang="en-US" sz="3000" b="1" i="0" u="none" strike="noStrike" kern="1200" cap="none" spc="0" normalizeH="0" baseline="0" noProof="0" dirty="0">
              <a:ln w="19050"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91538D-DAD2-EE99-CF9A-7C2F242D6764}"/>
              </a:ext>
            </a:extLst>
          </p:cNvPr>
          <p:cNvCxnSpPr/>
          <p:nvPr/>
        </p:nvCxnSpPr>
        <p:spPr>
          <a:xfrm>
            <a:off x="901871" y="695663"/>
            <a:ext cx="9176407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0AD7875-21D4-AD47-132D-5DE70AA15872}"/>
              </a:ext>
            </a:extLst>
          </p:cNvPr>
          <p:cNvSpPr txBox="1"/>
          <p:nvPr/>
        </p:nvSpPr>
        <p:spPr>
          <a:xfrm>
            <a:off x="831681" y="778417"/>
            <a:ext cx="7661806" cy="4770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CÂN BẰNG NƯỚC (WATER INTENSITY-WI)</a:t>
            </a:r>
            <a:endParaRPr kumimoji="0" lang="en-US" sz="25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F1D4841-9CDC-193F-9051-207BBAD3923B}"/>
              </a:ext>
            </a:extLst>
          </p:cNvPr>
          <p:cNvSpPr txBox="1"/>
          <p:nvPr/>
        </p:nvSpPr>
        <p:spPr>
          <a:xfrm>
            <a:off x="901871" y="1316649"/>
            <a:ext cx="2750753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0" rIns="0" bIns="0" numCol="1" spcCol="38100" rtlCol="0" anchor="t">
            <a:spAutoFit/>
          </a:bodyPr>
          <a:lstStyle/>
          <a:p>
            <a:pPr marL="0" marR="0" lvl="0" indent="0" algn="l" defTabSz="9144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Source Sans Pro"/>
                <a:ea typeface="+mj-ea"/>
                <a:cs typeface="Arial"/>
                <a:sym typeface="Arial"/>
              </a:rPr>
              <a:t>Water loss = NƯỚC VÀO – NƯỚC RA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C139C8A-60E2-CEAD-5AE0-FAC7D5BD5AE5}"/>
              </a:ext>
            </a:extLst>
          </p:cNvPr>
          <p:cNvGraphicFramePr>
            <a:graphicFrameLocks noGrp="1"/>
          </p:cNvGraphicFramePr>
          <p:nvPr/>
        </p:nvGraphicFramePr>
        <p:xfrm>
          <a:off x="901871" y="1747621"/>
          <a:ext cx="5264318" cy="4791456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829925">
                  <a:extLst>
                    <a:ext uri="{9D8B030D-6E8A-4147-A177-3AD203B41FA5}">
                      <a16:colId xmlns:a16="http://schemas.microsoft.com/office/drawing/2014/main" val="2677177018"/>
                    </a:ext>
                  </a:extLst>
                </a:gridCol>
                <a:gridCol w="838927">
                  <a:extLst>
                    <a:ext uri="{9D8B030D-6E8A-4147-A177-3AD203B41FA5}">
                      <a16:colId xmlns:a16="http://schemas.microsoft.com/office/drawing/2014/main" val="2672863057"/>
                    </a:ext>
                  </a:extLst>
                </a:gridCol>
                <a:gridCol w="1096400">
                  <a:extLst>
                    <a:ext uri="{9D8B030D-6E8A-4147-A177-3AD203B41FA5}">
                      <a16:colId xmlns:a16="http://schemas.microsoft.com/office/drawing/2014/main" val="173470722"/>
                    </a:ext>
                  </a:extLst>
                </a:gridCol>
                <a:gridCol w="499066">
                  <a:extLst>
                    <a:ext uri="{9D8B030D-6E8A-4147-A177-3AD203B41FA5}">
                      <a16:colId xmlns:a16="http://schemas.microsoft.com/office/drawing/2014/main" val="2865141812"/>
                    </a:ext>
                  </a:extLst>
                </a:gridCol>
              </a:tblGrid>
              <a:tr h="2377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Tính cho 1000 lit bia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556104750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Tổng</a:t>
                      </a:r>
                      <a:r>
                        <a:rPr 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KL NVL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140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kg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54379427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81457575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47841016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l" fontAlgn="b"/>
                      <a:r>
                        <a:rPr lang="vi-V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 đầu vào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3,500 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88431395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Bia thành phẩm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(1,000)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99131180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pPr algn="l" fontAlgn="b"/>
                      <a:r>
                        <a:rPr lang="vi-VN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 trong Bã hèm</a:t>
                      </a:r>
                      <a:endParaRPr lang="vi-VN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(140)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81979092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pPr algn="l" fontAlgn="b"/>
                      <a:r>
                        <a:rPr lang="vi-V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 trong Lượng men thải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0.010215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(10)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12270433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pPr algn="l" fontAlgn="b"/>
                      <a:r>
                        <a:rPr lang="vi-V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 trong Lượng Bột trợ lọc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(10)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267847471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pPr algn="l" fontAlgn="b"/>
                      <a:r>
                        <a:rPr lang="vi-V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 Bay hơi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(80)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81128375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l" fontAlgn="b"/>
                      <a:r>
                        <a:rPr lang="vi-V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 thất thoát Khác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70859200"/>
                  </a:ext>
                </a:extLst>
              </a:tr>
              <a:tr h="475488">
                <a:tc>
                  <a:txBody>
                    <a:bodyPr/>
                    <a:lstStyle/>
                    <a:p>
                      <a:pPr algn="l" fontAlgn="b"/>
                      <a:r>
                        <a:rPr lang="vi-VN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 thải</a:t>
                      </a:r>
                      <a:endParaRPr lang="vi-VN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(2,260)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06076427"/>
                  </a:ext>
                </a:extLst>
              </a:tr>
              <a:tr h="23774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Water intensity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1.24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7128060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E0F851E-6CD7-7D35-5422-0147A0506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8524" y="1747621"/>
            <a:ext cx="4621169" cy="307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4376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48FA55-6054-14A3-7ED5-4E11212CB7B9}"/>
              </a:ext>
            </a:extLst>
          </p:cNvPr>
          <p:cNvSpPr/>
          <p:nvPr/>
        </p:nvSpPr>
        <p:spPr>
          <a:xfrm>
            <a:off x="831681" y="163241"/>
            <a:ext cx="92465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THẤT THOÁT NƯỚC</a:t>
            </a:r>
            <a:endParaRPr kumimoji="0" lang="en-US" sz="3000" b="1" i="0" u="none" strike="noStrike" kern="1200" cap="none" spc="0" normalizeH="0" baseline="0" noProof="0" dirty="0">
              <a:ln w="19050"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91538D-DAD2-EE99-CF9A-7C2F242D6764}"/>
              </a:ext>
            </a:extLst>
          </p:cNvPr>
          <p:cNvCxnSpPr/>
          <p:nvPr/>
        </p:nvCxnSpPr>
        <p:spPr>
          <a:xfrm>
            <a:off x="901871" y="695663"/>
            <a:ext cx="9176407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0AD7875-21D4-AD47-132D-5DE70AA15872}"/>
              </a:ext>
            </a:extLst>
          </p:cNvPr>
          <p:cNvSpPr txBox="1"/>
          <p:nvPr/>
        </p:nvSpPr>
        <p:spPr>
          <a:xfrm>
            <a:off x="831681" y="778417"/>
            <a:ext cx="7661806" cy="4770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Arial"/>
              </a:rPr>
              <a:t>CÂN BẰNG NƯỚC (WATER INTENSITY-WI)</a:t>
            </a:r>
            <a:endParaRPr kumimoji="0" lang="en-US" sz="25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5EC913-843C-A734-4C55-F01B1BF39DB0}"/>
              </a:ext>
            </a:extLst>
          </p:cNvPr>
          <p:cNvSpPr txBox="1"/>
          <p:nvPr/>
        </p:nvSpPr>
        <p:spPr>
          <a:xfrm>
            <a:off x="739828" y="1605614"/>
            <a:ext cx="10324412" cy="2345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Thất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thoát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niệm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SABECO.</a:t>
            </a:r>
            <a:endParaRPr lang="en-US" sz="20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lý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thất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thoát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săn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sóc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dưỡng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móc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rò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rì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đất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cường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dưỡng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cống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thu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gom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thải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00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lý.</a:t>
            </a:r>
            <a:endParaRPr lang="en-US" sz="20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77157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3">
            <a:extLst>
              <a:ext uri="{FF2B5EF4-FFF2-40B4-BE49-F238E27FC236}">
                <a16:creationId xmlns:a16="http://schemas.microsoft.com/office/drawing/2014/main" id="{DEE8021B-F93A-FF4E-93DA-5B02583E010C}"/>
              </a:ext>
            </a:extLst>
          </p:cNvPr>
          <p:cNvSpPr txBox="1"/>
          <p:nvPr/>
        </p:nvSpPr>
        <p:spPr>
          <a:xfrm>
            <a:off x="1" y="3429000"/>
            <a:ext cx="12192000" cy="622093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eaLnBrk="1" fontAlgn="auto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DA282F"/>
                </a:solidFill>
                <a:latin typeface="Source Sans Pro" panose="020B0503030403020204" pitchFamily="34" charset="0"/>
                <a:ea typeface="Source Sans Pro" panose="020B0503030403020204" pitchFamily="34" charset="0"/>
                <a:sym typeface="Arial"/>
              </a:rPr>
              <a:t>            THANK YOU</a:t>
            </a:r>
          </a:p>
        </p:txBody>
      </p:sp>
    </p:spTree>
    <p:extLst>
      <p:ext uri="{BB962C8B-B14F-4D97-AF65-F5344CB8AC3E}">
        <p14:creationId xmlns:p14="http://schemas.microsoft.com/office/powerpoint/2010/main" val="337204861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 HOẠCH VÀ PHÂN CÔNG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D4A53D0-D447-BC46-5C6E-92FA93795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2147521"/>
              </p:ext>
            </p:extLst>
          </p:nvPr>
        </p:nvGraphicFramePr>
        <p:xfrm>
          <a:off x="822960" y="1319063"/>
          <a:ext cx="10721340" cy="553550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276488">
                  <a:extLst>
                    <a:ext uri="{9D8B030D-6E8A-4147-A177-3AD203B41FA5}">
                      <a16:colId xmlns:a16="http://schemas.microsoft.com/office/drawing/2014/main" val="761202062"/>
                    </a:ext>
                  </a:extLst>
                </a:gridCol>
                <a:gridCol w="7444852">
                  <a:extLst>
                    <a:ext uri="{9D8B030D-6E8A-4147-A177-3AD203B41FA5}">
                      <a16:colId xmlns:a16="http://schemas.microsoft.com/office/drawing/2014/main" val="3847545429"/>
                    </a:ext>
                  </a:extLst>
                </a:gridCol>
              </a:tblGrid>
              <a:tr h="50128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Nhân sự</a:t>
                      </a: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Nội dung</a:t>
                      </a:r>
                    </a:p>
                  </a:txBody>
                  <a:tcPr marL="18415" marR="0" marT="0" marB="0" anchor="ctr"/>
                </a:tc>
                <a:extLst>
                  <a:ext uri="{0D108BD9-81ED-4DB2-BD59-A6C34878D82A}">
                    <a16:rowId xmlns:a16="http://schemas.microsoft.com/office/drawing/2014/main" val="50075548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Dương Thị Phương Chi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chứng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khắc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phục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phòng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ngừa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Quản lý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An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toàn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phẩm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Môi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trường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bãi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Quy BSG-BKT/QĐ-49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3084986781"/>
                  </a:ext>
                </a:extLst>
              </a:tr>
              <a:tr h="760381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Phan Thị Tường Vi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algn="l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Nghệ -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–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mức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1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mức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nguyên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liệu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đầu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(Silo, Nấu).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Rà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soát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nắm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bắt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kiến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thức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về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lý Công nghệ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để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soát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về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TPO, Shelf-life, vi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sinh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,...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đối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tồn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PMQLSX.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đối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hóa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nước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PMQLSX.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4260819501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Đào An Quang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vệ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sinh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oxy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xâm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nhập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cả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như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tinh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CO</a:t>
                      </a:r>
                      <a:r>
                        <a:rPr lang="en-US" sz="1300" b="0" i="0" u="none" strike="noStrike" cap="none" spc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2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DAW, bia LMP, bia BBT, HSO/TPO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bia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sau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thanh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trùng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PU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thanh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trùng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Lấy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mẫu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gạo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trong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Silo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để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tank CCT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sau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CIP.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1383660314"/>
                  </a:ext>
                </a:extLst>
              </a:tr>
              <a:tr h="542278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Dương Tiến Nghị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algn="l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tự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hóa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dưỡng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tư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phụ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tùng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(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khí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Co2,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lạnh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nóng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).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hoạt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hư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hỏng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móc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kín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khí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cấp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hiệu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chuẩn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dụng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cụ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lường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dưỡng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móc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273390470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Số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liệu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báo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phát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triển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bền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vững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3985217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632148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 HOẠCH VÀ PHÂN CÔNG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D4A53D0-D447-BC46-5C6E-92FA93795ED0}"/>
              </a:ext>
            </a:extLst>
          </p:cNvPr>
          <p:cNvGraphicFramePr>
            <a:graphicFrameLocks noGrp="1"/>
          </p:cNvGraphicFramePr>
          <p:nvPr/>
        </p:nvGraphicFramePr>
        <p:xfrm>
          <a:off x="822960" y="1319063"/>
          <a:ext cx="10721340" cy="553550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276488">
                  <a:extLst>
                    <a:ext uri="{9D8B030D-6E8A-4147-A177-3AD203B41FA5}">
                      <a16:colId xmlns:a16="http://schemas.microsoft.com/office/drawing/2014/main" val="761202062"/>
                    </a:ext>
                  </a:extLst>
                </a:gridCol>
                <a:gridCol w="7444852">
                  <a:extLst>
                    <a:ext uri="{9D8B030D-6E8A-4147-A177-3AD203B41FA5}">
                      <a16:colId xmlns:a16="http://schemas.microsoft.com/office/drawing/2014/main" val="3847545429"/>
                    </a:ext>
                  </a:extLst>
                </a:gridCol>
              </a:tblGrid>
              <a:tr h="50128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Nhân sự</a:t>
                      </a: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Nội dung</a:t>
                      </a:r>
                    </a:p>
                  </a:txBody>
                  <a:tcPr marL="18415" marR="0" marT="0" marB="0" anchor="ctr"/>
                </a:tc>
                <a:extLst>
                  <a:ext uri="{0D108BD9-81ED-4DB2-BD59-A6C34878D82A}">
                    <a16:rowId xmlns:a16="http://schemas.microsoft.com/office/drawing/2014/main" val="50075548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 Quốc Huy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chứng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khắc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phục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phòng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ngừa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Quản lý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An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toàn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phẩm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Môi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trường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bãi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Quy BSG-BKT/QĐ-49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3084986781"/>
                  </a:ext>
                </a:extLst>
              </a:tr>
              <a:tr h="760381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Dương Thị Phương Chi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algn="l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Nghệ -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–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mức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1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mức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nguyên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liệu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đầu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(Silo, Nấu).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Rà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soát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nắm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bắt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kiến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thức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về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lý Công nghệ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để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soát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về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TPO, Shelf-life, vi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sinh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,...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đối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tồn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PMQLSX.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đối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hóa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nước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PMQLSX.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4260819501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Biện</a:t>
                      </a: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Công Chiến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vệ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sinh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oxy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xâm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nhập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cả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như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tinh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CO</a:t>
                      </a:r>
                      <a:r>
                        <a:rPr lang="en-US" sz="1300" b="0" i="0" u="none" strike="noStrike" cap="none" spc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2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DAW, bia LMP, bia BBT, HSO/TPO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bia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sau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thanh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trùng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PU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thanh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trùng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Lấy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mẫu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gạo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trong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Silo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để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tank CCT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sau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CIP.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1383660314"/>
                  </a:ext>
                </a:extLst>
              </a:tr>
              <a:tr h="542278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Phạm Thanh </a:t>
                      </a:r>
                      <a:r>
                        <a:rPr lang="en-US" sz="1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Hiếu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algn="l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tự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hóa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dưỡng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tư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phụ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tùng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(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khí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Co2,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lạnh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nóng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).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hoạt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hư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hỏng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móc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kín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khí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cấp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hiệu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chuẩn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dụng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cụ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lường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dưỡng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móc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273390470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Số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liệu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báo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phát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triển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bền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vững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3985217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938557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 HOẠCH VÀ PHÂN CÔNG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D4A53D0-D447-BC46-5C6E-92FA93795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902666"/>
              </p:ext>
            </p:extLst>
          </p:nvPr>
        </p:nvGraphicFramePr>
        <p:xfrm>
          <a:off x="822960" y="1319063"/>
          <a:ext cx="10721340" cy="553550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276488">
                  <a:extLst>
                    <a:ext uri="{9D8B030D-6E8A-4147-A177-3AD203B41FA5}">
                      <a16:colId xmlns:a16="http://schemas.microsoft.com/office/drawing/2014/main" val="761202062"/>
                    </a:ext>
                  </a:extLst>
                </a:gridCol>
                <a:gridCol w="7444852">
                  <a:extLst>
                    <a:ext uri="{9D8B030D-6E8A-4147-A177-3AD203B41FA5}">
                      <a16:colId xmlns:a16="http://schemas.microsoft.com/office/drawing/2014/main" val="3847545429"/>
                    </a:ext>
                  </a:extLst>
                </a:gridCol>
              </a:tblGrid>
              <a:tr h="50128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Nhân sự</a:t>
                      </a: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Nội dung</a:t>
                      </a:r>
                    </a:p>
                  </a:txBody>
                  <a:tcPr marL="18415" marR="0" marT="0" marB="0" anchor="ctr"/>
                </a:tc>
                <a:extLst>
                  <a:ext uri="{0D108BD9-81ED-4DB2-BD59-A6C34878D82A}">
                    <a16:rowId xmlns:a16="http://schemas.microsoft.com/office/drawing/2014/main" val="50075548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Trần Hoàng Nam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chứng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khắc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phục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phòng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ngừa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Quản lý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An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toàn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phẩm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Môi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trường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bãi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Quy BSG-BKT/QĐ-49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3084986781"/>
                  </a:ext>
                </a:extLst>
              </a:tr>
              <a:tr h="760381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Võ Thị Thanh Hà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algn="l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Nghệ -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–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mức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1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mức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nguyên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liệu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đầu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(Silo, Nấu).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Rà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soát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nắm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bắt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kiến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thức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về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lý Công nghệ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để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soát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về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TPO, Shelf-life, vi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sinh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,...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đối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tồn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PMQLSX.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đối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hóa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nước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PMQLSX.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4260819501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Phan Thị </a:t>
                      </a:r>
                      <a:r>
                        <a:rPr lang="en-US" sz="1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Tường</a:t>
                      </a: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Vi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vệ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sinh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oxy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xâm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nhập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cả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như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tinh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CO</a:t>
                      </a:r>
                      <a:r>
                        <a:rPr lang="en-US" sz="1300" b="0" i="0" u="none" strike="noStrike" cap="none" spc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2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DAW, bia LMP, bia BBT, HSO/TPO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bia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sau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thanh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trùng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PU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thanh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trùng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Lấy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mẫu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gạo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trong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Silo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để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tank CCT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sau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CIP.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1383660314"/>
                  </a:ext>
                </a:extLst>
              </a:tr>
              <a:tr h="542278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Bùi Văn </a:t>
                      </a:r>
                      <a:r>
                        <a:rPr lang="en-US" sz="1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Hóa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algn="l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tự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hóa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dưỡng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tư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phụ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tùng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(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khí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Co2,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lạnh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nóng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).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hoạt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hư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hỏng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móc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kín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khí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cấp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hiệu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chuẩn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dụng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cụ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lường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dưỡng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móc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273390470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Số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liệu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báo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phát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triển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bền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vững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3985217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346468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 HOẠCH VÀ PHÂN CÔNG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824194-BA7A-66FB-F8EC-8632E74232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D4A53D0-D447-BC46-5C6E-92FA93795E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4063961"/>
              </p:ext>
            </p:extLst>
          </p:nvPr>
        </p:nvGraphicFramePr>
        <p:xfrm>
          <a:off x="822960" y="1319063"/>
          <a:ext cx="10721340" cy="573362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276488">
                  <a:extLst>
                    <a:ext uri="{9D8B030D-6E8A-4147-A177-3AD203B41FA5}">
                      <a16:colId xmlns:a16="http://schemas.microsoft.com/office/drawing/2014/main" val="761202062"/>
                    </a:ext>
                  </a:extLst>
                </a:gridCol>
                <a:gridCol w="7444852">
                  <a:extLst>
                    <a:ext uri="{9D8B030D-6E8A-4147-A177-3AD203B41FA5}">
                      <a16:colId xmlns:a16="http://schemas.microsoft.com/office/drawing/2014/main" val="3847545429"/>
                    </a:ext>
                  </a:extLst>
                </a:gridCol>
              </a:tblGrid>
              <a:tr h="501280">
                <a:tc>
                  <a:txBody>
                    <a:bodyPr/>
                    <a:lstStyle/>
                    <a:p>
                      <a:pPr algn="ctr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Nhân sự</a:t>
                      </a: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Nội dung</a:t>
                      </a:r>
                    </a:p>
                  </a:txBody>
                  <a:tcPr marL="18415" marR="0" marT="0" marB="0" anchor="ctr"/>
                </a:tc>
                <a:extLst>
                  <a:ext uri="{0D108BD9-81ED-4DB2-BD59-A6C34878D82A}">
                    <a16:rowId xmlns:a16="http://schemas.microsoft.com/office/drawing/2014/main" val="50075548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Trần Hoàng Nam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chứng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khắc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phục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phòng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ngừa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Quản lý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An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toàn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phẩm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Môi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trường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bãi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Quy BSG-BKT/QĐ-49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3084986781"/>
                  </a:ext>
                </a:extLst>
              </a:tr>
              <a:tr h="760381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Võ Thị Thanh Hà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algn="l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Nghệ -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–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mức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1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mức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nguyên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liệu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đầu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(Silo, Nấu).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Rà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soát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nắm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bắt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kiến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thức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về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lý Công nghệ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để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soát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về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TPO, Shelf-life, vi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sinh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,...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đối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tồn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PMQLSX.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đối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hóa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nước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PMQLSX.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4260819501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Phan Thị </a:t>
                      </a:r>
                      <a:r>
                        <a:rPr lang="en-US" sz="1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Tường</a:t>
                      </a: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Vi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vệ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sinh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hành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tuân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thủ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oxy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xâm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nhập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cả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như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tinh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CO</a:t>
                      </a:r>
                      <a:r>
                        <a:rPr lang="en-US" sz="1300" b="0" i="0" u="none" strike="noStrike" cap="none" spc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2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DAW, bia LMP, bia BBT, HSO/TPO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bia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mới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sau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thanh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trùng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trong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CO2,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rò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rỉ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PU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thanh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trùng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Nếu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BKT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còn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dung dc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thì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mang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theo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Nhà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để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xem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O2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NM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còn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dung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được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không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?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Có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hiệu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chuẩn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không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?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Lấy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mẫu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gạo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trong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Silo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để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lượng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tank CCT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sau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CIP.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1383660314"/>
                  </a:ext>
                </a:extLst>
              </a:tr>
              <a:tr h="542278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Bùi Văn </a:t>
                      </a:r>
                      <a:r>
                        <a:rPr lang="en-US" sz="13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Hóa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lvl="1" algn="l" fontAlgn="base"/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Nhóm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việc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liên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quan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tự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hóa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dưỡng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vật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tư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phụ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tùng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:</a:t>
                      </a:r>
                      <a:endParaRPr lang="en-US" sz="1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  <a:sym typeface="Helvetica Neue Light"/>
                      </a:endParaRP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đoạn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sản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xuất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(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Điện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khí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Co2,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lạnh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nóng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).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tình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hoạt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hư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hỏng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thực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tế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móc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kín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khí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nén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hệ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thống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cấp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hơi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kiểm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định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,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hiệu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chuẩn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dụng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cụ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lường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  <a:p>
                      <a:pPr lvl="0" algn="l" fontAlgn="base"/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Công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tác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trì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-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bảo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dưỡng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thiết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bị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máy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móc</a:t>
                      </a:r>
                      <a:r>
                        <a:rPr lang="en-US" sz="1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.</a:t>
                      </a: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273390470"/>
                  </a:ext>
                </a:extLst>
              </a:tr>
              <a:tr h="501280"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 anchor="ctr"/>
                </a:tc>
                <a:tc>
                  <a:txBody>
                    <a:bodyPr/>
                    <a:lstStyle/>
                    <a:p>
                      <a:pPr algn="just" fontAlgn="base">
                        <a:lnSpc>
                          <a:spcPct val="120000"/>
                        </a:lnSpc>
                        <a:spcBef>
                          <a:spcPts val="240"/>
                        </a:spcBef>
                        <a:spcAft>
                          <a:spcPts val="100"/>
                        </a:spcAft>
                        <a:tabLst>
                          <a:tab pos="514350" algn="l"/>
                          <a:tab pos="628650" algn="l"/>
                        </a:tabLst>
                      </a:pP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Số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liệu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báo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cáo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phát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triển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bền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vững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(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làm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giống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kiểu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Thaibev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),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hoạt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động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công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ty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không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chỉ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là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yếu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tố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các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nhàn 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mà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ảnh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hưởng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đến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sự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phát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triển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chung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của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</a:t>
                      </a:r>
                      <a:r>
                        <a:rPr lang="en-US" sz="1300" b="1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ccoong</a:t>
                      </a:r>
                      <a:r>
                        <a:rPr lang="en-US" sz="1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  <a:sym typeface="Helvetica Neue Light"/>
                        </a:rPr>
                        <a:t> ty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8415" marR="0" marT="0" marB="0"/>
                </a:tc>
                <a:extLst>
                  <a:ext uri="{0D108BD9-81ED-4DB2-BD59-A6C34878D82A}">
                    <a16:rowId xmlns:a16="http://schemas.microsoft.com/office/drawing/2014/main" val="39852172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27401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1773DBD-632B-4D09-BD82-7F64D0893F96}"/>
              </a:ext>
            </a:extLst>
          </p:cNvPr>
          <p:cNvSpPr/>
          <p:nvPr/>
        </p:nvSpPr>
        <p:spPr>
          <a:xfrm>
            <a:off x="1008503" y="3911230"/>
            <a:ext cx="70509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spc="300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  <a:cs typeface="Arial" panose="020B0604020202020204" pitchFamily="34" charset="0"/>
              </a:rPr>
              <a:t>OXY V</a:t>
            </a:r>
            <a:r>
              <a:rPr lang="en-US" sz="4000" b="1" spc="300" dirty="0">
                <a:ln w="19050">
                  <a:solidFill>
                    <a:srgbClr val="DA272E"/>
                  </a:solidFill>
                </a:ln>
                <a:solidFill>
                  <a:srgbClr val="DA272E"/>
                </a:solidFill>
                <a:latin typeface="Source Sans Pro" panose="020B0503030403020204" pitchFamily="34" charset="0"/>
              </a:rPr>
              <a:t>À TPO</a:t>
            </a:r>
            <a:endParaRPr lang="en-US" sz="4000" b="1" spc="300" dirty="0">
              <a:ln w="19050">
                <a:solidFill>
                  <a:srgbClr val="DA272E"/>
                </a:solidFill>
              </a:ln>
              <a:solidFill>
                <a:srgbClr val="DA272E"/>
              </a:solidFill>
              <a:latin typeface="Source Sans Pro" panose="020B0503030403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47116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6A464-6D4B-B9C3-D736-21AF1F4D2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OXY VÀ TPO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1BE01B-0152-A1FA-21A7-AD94E2B9BFC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18228" y="809959"/>
            <a:ext cx="9215536" cy="505273"/>
          </a:xfrm>
        </p:spPr>
        <p:txBody>
          <a:bodyPr/>
          <a:lstStyle/>
          <a:p>
            <a:r>
              <a:rPr lang="en-US" sz="2500" b="1" spc="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500" b="1" spc="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spc="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2500" b="1" spc="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spc="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tạm</a:t>
            </a:r>
            <a:r>
              <a:rPr lang="en-US" sz="2500" b="1" spc="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spc="0" dirty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500" b="1" spc="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b="1" spc="0" err="1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2500" b="1" spc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(110/TB-BKT ngày 02/07/2024)</a:t>
            </a:r>
            <a:endParaRPr lang="en-US" sz="2500" b="1" spc="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D9B4E38-A6D5-1B1F-B5B1-B66253CC7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20582"/>
              </p:ext>
            </p:extLst>
          </p:nvPr>
        </p:nvGraphicFramePr>
        <p:xfrm>
          <a:off x="643890" y="1431379"/>
          <a:ext cx="10866120" cy="5008303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571436">
                  <a:extLst>
                    <a:ext uri="{9D8B030D-6E8A-4147-A177-3AD203B41FA5}">
                      <a16:colId xmlns:a16="http://schemas.microsoft.com/office/drawing/2014/main" val="1375698992"/>
                    </a:ext>
                  </a:extLst>
                </a:gridCol>
                <a:gridCol w="2310954">
                  <a:extLst>
                    <a:ext uri="{9D8B030D-6E8A-4147-A177-3AD203B41FA5}">
                      <a16:colId xmlns:a16="http://schemas.microsoft.com/office/drawing/2014/main" val="812356990"/>
                    </a:ext>
                  </a:extLst>
                </a:gridCol>
                <a:gridCol w="3348990">
                  <a:extLst>
                    <a:ext uri="{9D8B030D-6E8A-4147-A177-3AD203B41FA5}">
                      <a16:colId xmlns:a16="http://schemas.microsoft.com/office/drawing/2014/main" val="1784424483"/>
                    </a:ext>
                  </a:extLst>
                </a:gridCol>
                <a:gridCol w="3634740">
                  <a:extLst>
                    <a:ext uri="{9D8B030D-6E8A-4147-A177-3AD203B41FA5}">
                      <a16:colId xmlns:a16="http://schemas.microsoft.com/office/drawing/2014/main" val="1916108716"/>
                    </a:ext>
                  </a:extLst>
                </a:gridCol>
              </a:tblGrid>
              <a:tr h="584147">
                <a:tc>
                  <a:txBody>
                    <a:bodyPr/>
                    <a:lstStyle/>
                    <a:p>
                      <a:pPr marL="179705" algn="ctr">
                        <a:spcAft>
                          <a:spcPts val="600"/>
                        </a:spcAft>
                      </a:pPr>
                      <a:r>
                        <a:rPr lang="en-US" sz="15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STT/</a:t>
                      </a:r>
                    </a:p>
                    <a:p>
                      <a:pPr marL="179705" algn="ctr">
                        <a:spcAft>
                          <a:spcPts val="600"/>
                        </a:spcAft>
                      </a:pPr>
                      <a:r>
                        <a:rPr lang="en-US" sz="15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Giai đoạn</a:t>
                      </a:r>
                      <a:endParaRPr lang="en-US" sz="15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tc>
                  <a:txBody>
                    <a:bodyPr/>
                    <a:lstStyle/>
                    <a:p>
                      <a:pPr marL="179705" algn="ctr">
                        <a:spcAft>
                          <a:spcPts val="600"/>
                        </a:spcAft>
                      </a:pPr>
                      <a:r>
                        <a:rPr lang="en-US" sz="15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Chỉ tiêu</a:t>
                      </a:r>
                      <a:endParaRPr lang="en-US" sz="15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tc>
                  <a:txBody>
                    <a:bodyPr/>
                    <a:lstStyle/>
                    <a:p>
                      <a:pPr marL="179705" algn="ctr">
                        <a:spcAft>
                          <a:spcPts val="600"/>
                        </a:spcAft>
                      </a:pPr>
                      <a:r>
                        <a:rPr lang="en-US" sz="15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 chuẩn hiện tại</a:t>
                      </a:r>
                      <a:endParaRPr lang="en-US" sz="15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tc>
                  <a:txBody>
                    <a:bodyPr/>
                    <a:lstStyle/>
                    <a:p>
                      <a:pPr marL="179705" algn="ctr">
                        <a:spcAft>
                          <a:spcPts val="600"/>
                        </a:spcAft>
                      </a:pPr>
                      <a:r>
                        <a:rPr lang="en-US" sz="15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sz="15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chuẩn</a:t>
                      </a:r>
                      <a:r>
                        <a:rPr lang="en-US" sz="15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điều</a:t>
                      </a:r>
                      <a:r>
                        <a:rPr lang="en-US" sz="15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chỉnh</a:t>
                      </a:r>
                      <a:r>
                        <a:rPr lang="en-US" sz="15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5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tạm</a:t>
                      </a:r>
                      <a:r>
                        <a:rPr lang="en-US" sz="15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sz="15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5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extLst>
                  <a:ext uri="{0D108BD9-81ED-4DB2-BD59-A6C34878D82A}">
                    <a16:rowId xmlns:a16="http://schemas.microsoft.com/office/drawing/2014/main" val="3365691564"/>
                  </a:ext>
                </a:extLst>
              </a:tr>
              <a:tr h="690356">
                <a:tc>
                  <a:txBody>
                    <a:bodyPr/>
                    <a:lstStyle/>
                    <a:p>
                      <a:pPr marL="342900" lvl="0" indent="-342900" algn="ctr"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en-US" sz="15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Bia BBT</a:t>
                      </a:r>
                      <a:endParaRPr lang="en-US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Hàm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lượng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Oxy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hòa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tan</a:t>
                      </a:r>
                    </a:p>
                    <a:p>
                      <a:pPr marL="179705">
                        <a:spcAft>
                          <a:spcPts val="600"/>
                        </a:spcAft>
                      </a:pP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Đo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BBT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đầy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BBT 1-2h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chuẩn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≤ 50 ppb</a:t>
                      </a:r>
                    </a:p>
                    <a:p>
                      <a:pPr marL="179705">
                        <a:spcAft>
                          <a:spcPts val="6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Mong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muốn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≤ 30 ppb)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Tiêu chuẩn ≤ 15 ppb</a:t>
                      </a:r>
                    </a:p>
                    <a:p>
                      <a:pPr marL="179705">
                        <a:spcAft>
                          <a:spcPts val="600"/>
                        </a:spcAft>
                      </a:pPr>
                      <a:r>
                        <a:rPr lang="en-US" sz="15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GTMM      ≤ 10 ppb</a:t>
                      </a:r>
                      <a:endParaRPr lang="en-US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extLst>
                  <a:ext uri="{0D108BD9-81ED-4DB2-BD59-A6C34878D82A}">
                    <a16:rowId xmlns:a16="http://schemas.microsoft.com/office/drawing/2014/main" val="2437592995"/>
                  </a:ext>
                </a:extLst>
              </a:tr>
              <a:tr h="3518160"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600"/>
                        </a:spcAft>
                        <a:buFont typeface="+mj-lt"/>
                        <a:buAutoNum type="arabicPeriod"/>
                      </a:pPr>
                      <a:r>
                        <a:rPr lang="en-US" sz="15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Bia lạnh sau máy chiết</a:t>
                      </a:r>
                      <a:endParaRPr lang="en-US" sz="15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TPO, HSO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2h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máy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chiết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9705">
                        <a:spcAft>
                          <a:spcPts val="600"/>
                        </a:spcAft>
                      </a:pP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Đo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3-5 chai/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lấy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kết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quả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trung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bình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  <a:tabLst>
                          <a:tab pos="102870" algn="l"/>
                          <a:tab pos="457200" algn="l"/>
                        </a:tabLs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TPO Bia chai:</a:t>
                      </a:r>
                    </a:p>
                    <a:p>
                      <a:pPr indent="11430"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chuẩn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≤ 150 ppb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(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Mong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muốn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&lt; 100 ppb)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  <a:tabLst>
                          <a:tab pos="457200" algn="l"/>
                        </a:tabLs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TPO Bia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chuẩn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≤ 150ppb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(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Mong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muốn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&lt; 120ppb)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  <a:tabLst>
                          <a:tab pos="457200" algn="l"/>
                        </a:tabLst>
                      </a:pP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&gt; 150 ppb: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Dừng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chiết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  <a:tabLst>
                          <a:tab pos="116205" algn="l"/>
                          <a:tab pos="457200" algn="l"/>
                        </a:tabLs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HSO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loại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bia: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Đối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Nhà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máy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đo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Nhà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máy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ban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mức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yêu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đảm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bảo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HSO bia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phẩm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đo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Ban KSCL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yêu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≤ 70 ppb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  <a:tabLst>
                          <a:tab pos="102870" algn="l"/>
                          <a:tab pos="457200" algn="l"/>
                        </a:tabLs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TPO Bia chai:</a:t>
                      </a:r>
                    </a:p>
                    <a:p>
                      <a:pPr indent="11430"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chuẩn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≤ 70 ppb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GTMM      ≤  50 ppb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  <a:tabLst>
                          <a:tab pos="457200" algn="l"/>
                        </a:tabLs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TPO Bia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chuẩn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≤ 70 ppb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GTMM       ≤ 50 ppb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  <a:tabLst>
                          <a:tab pos="457200" algn="l"/>
                        </a:tabLst>
                      </a:pPr>
                      <a:r>
                        <a:rPr lang="en-US" sz="15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Nếu</a:t>
                      </a:r>
                      <a:r>
                        <a:rPr lang="en-US" sz="15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&gt; 150 ppb: </a:t>
                      </a:r>
                      <a:r>
                        <a:rPr lang="en-US" sz="15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Dừng</a:t>
                      </a:r>
                      <a:r>
                        <a:rPr lang="en-US" sz="15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chiết</a:t>
                      </a:r>
                      <a:endParaRPr lang="en-US" sz="15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lvl="0" indent="0">
                        <a:spcAft>
                          <a:spcPts val="0"/>
                        </a:spcAft>
                        <a:buFont typeface="Times New Roman" panose="02020603050405020304" pitchFamily="18" charset="0"/>
                        <a:buNone/>
                        <a:tabLst>
                          <a:tab pos="457200" algn="l"/>
                        </a:tabLst>
                      </a:pPr>
                      <a:endParaRPr lang="en-US" sz="15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Times New Roman" panose="02020603050405020304" pitchFamily="18" charset="0"/>
                        <a:buChar char="-"/>
                        <a:tabLst>
                          <a:tab pos="116205" algn="l"/>
                          <a:tab pos="457200" algn="l"/>
                        </a:tabLs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HSO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loại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bia:</a:t>
                      </a:r>
                    </a:p>
                    <a:p>
                      <a:pPr marL="179705" algn="just">
                        <a:spcAft>
                          <a:spcPts val="600"/>
                        </a:spcAft>
                      </a:pP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Đối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với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Nhà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máy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thiết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bị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đo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kiểm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phù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hợp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Nhà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máy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tự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ban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hành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mức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yêu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cầu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đảm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bảo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HSO bia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thành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phẩm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đo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tại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Ban KSCL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đạt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179705">
                        <a:spcAft>
                          <a:spcPts val="600"/>
                        </a:spcAft>
                      </a:pP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Tiêu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chuẩn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≤ 55 ppb GTMM      ≤ 40 ppb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59742" marR="59742" marT="0" marB="0"/>
                </a:tc>
                <a:extLst>
                  <a:ext uri="{0D108BD9-81ED-4DB2-BD59-A6C34878D82A}">
                    <a16:rowId xmlns:a16="http://schemas.microsoft.com/office/drawing/2014/main" val="938682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462585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SABECOCOLOR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D9282D"/>
      </a:accent1>
      <a:accent2>
        <a:srgbClr val="95262B"/>
      </a:accent2>
      <a:accent3>
        <a:srgbClr val="C7B081"/>
      </a:accent3>
      <a:accent4>
        <a:srgbClr val="6E7171"/>
      </a:accent4>
      <a:accent5>
        <a:srgbClr val="F37904"/>
      </a:accent5>
      <a:accent6>
        <a:srgbClr val="04A54F"/>
      </a:accent6>
      <a:hlink>
        <a:srgbClr val="125423"/>
      </a:hlink>
      <a:folHlink>
        <a:srgbClr val="D8282D"/>
      </a:folHlink>
    </a:clrScheme>
    <a:fontScheme name="Custom 5">
      <a:majorFont>
        <a:latin typeface="Source Sans Pro"/>
        <a:ea typeface="Arial"/>
        <a:cs typeface="Arial"/>
      </a:majorFont>
      <a:minorFont>
        <a:latin typeface="Source Sans Pro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White">
  <a:themeElements>
    <a:clrScheme name="SABECOCOLOR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D9282D"/>
      </a:accent1>
      <a:accent2>
        <a:srgbClr val="95262B"/>
      </a:accent2>
      <a:accent3>
        <a:srgbClr val="C7B081"/>
      </a:accent3>
      <a:accent4>
        <a:srgbClr val="6E7171"/>
      </a:accent4>
      <a:accent5>
        <a:srgbClr val="F37904"/>
      </a:accent5>
      <a:accent6>
        <a:srgbClr val="04A54F"/>
      </a:accent6>
      <a:hlink>
        <a:srgbClr val="125423"/>
      </a:hlink>
      <a:folHlink>
        <a:srgbClr val="D8282D"/>
      </a:folHlink>
    </a:clrScheme>
    <a:fontScheme name="Custom 5">
      <a:majorFont>
        <a:latin typeface="Source Sans Pro"/>
        <a:ea typeface="Arial"/>
        <a:cs typeface="Arial"/>
      </a:majorFont>
      <a:minorFont>
        <a:latin typeface="Source Sans Pro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B79AED59B251E4994EBF242F0C9A524" ma:contentTypeVersion="13" ma:contentTypeDescription="Create a new document." ma:contentTypeScope="" ma:versionID="e9d81b0b93f32a8aee5633b7ec64fa66">
  <xsd:schema xmlns:xsd="http://www.w3.org/2001/XMLSchema" xmlns:xs="http://www.w3.org/2001/XMLSchema" xmlns:p="http://schemas.microsoft.com/office/2006/metadata/properties" xmlns:ns3="7434757c-f839-4f55-9c6a-697cb297db79" xmlns:ns4="74304ce4-e648-4474-95fc-8398bd1d8a5c" targetNamespace="http://schemas.microsoft.com/office/2006/metadata/properties" ma:root="true" ma:fieldsID="657a4fea1880475a32350ab0e38d4143" ns3:_="" ns4:_="">
    <xsd:import namespace="7434757c-f839-4f55-9c6a-697cb297db79"/>
    <xsd:import namespace="74304ce4-e648-4474-95fc-8398bd1d8a5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EventHashCode" minOccurs="0"/>
                <xsd:element ref="ns4:MediaServiceGenerationTim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34757c-f839-4f55-9c6a-697cb297db7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304ce4-e648-4474-95fc-8398bd1d8a5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39E22DF-2C1B-4691-82EA-8E8093414C31}">
  <ds:schemaRefs>
    <ds:schemaRef ds:uri="http://schemas.microsoft.com/office/2006/documentManagement/types"/>
    <ds:schemaRef ds:uri="74304ce4-e648-4474-95fc-8398bd1d8a5c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7434757c-f839-4f55-9c6a-697cb297db79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0638414-055B-4264-8C80-3AA172A8415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DE8DEB-F17C-44B3-BF17-8EE0336B970B}">
  <ds:schemaRefs>
    <ds:schemaRef ds:uri="74304ce4-e648-4474-95fc-8398bd1d8a5c"/>
    <ds:schemaRef ds:uri="7434757c-f839-4f55-9c6a-697cb297db7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9080</TotalTime>
  <Words>3944</Words>
  <Application>Microsoft Office PowerPoint</Application>
  <PresentationFormat>Widescreen</PresentationFormat>
  <Paragraphs>468</Paragraphs>
  <Slides>39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Arial</vt:lpstr>
      <vt:lpstr>Helvetica Neue</vt:lpstr>
      <vt:lpstr>Helvetica Neue Light</vt:lpstr>
      <vt:lpstr>Montserrat Light</vt:lpstr>
      <vt:lpstr>Source Sans Pro</vt:lpstr>
      <vt:lpstr>Symbol</vt:lpstr>
      <vt:lpstr>Times New Roman</vt:lpstr>
      <vt:lpstr>White</vt:lpstr>
      <vt:lpstr>1_White</vt:lpstr>
      <vt:lpstr>ĐÁNH GIÁ NĂM 2024</vt:lpstr>
      <vt:lpstr>PowerPoint Presentation</vt:lpstr>
      <vt:lpstr>PowerPoint Presentation</vt:lpstr>
      <vt:lpstr>KẾ HOẠCH VÀ PHÂN CÔNG   </vt:lpstr>
      <vt:lpstr>KẾ HOẠCH VÀ PHÂN CÔNG   </vt:lpstr>
      <vt:lpstr>KẾ HOẠCH VÀ PHÂN CÔNG   </vt:lpstr>
      <vt:lpstr>KẾ HOẠCH VÀ PHÂN CÔNG   </vt:lpstr>
      <vt:lpstr>PowerPoint Presentation</vt:lpstr>
      <vt:lpstr>OXY VÀ TPO   </vt:lpstr>
      <vt:lpstr>GIẢM OXY XÂM NHẬP </vt:lpstr>
      <vt:lpstr>GIẢM OXY XÂM NHẬP </vt:lpstr>
      <vt:lpstr>Lượng oxy xâm nhập tại công đoạn bão hòa CO2 </vt:lpstr>
      <vt:lpstr>VẬN HÀNH HỆ THỐNG CO2   </vt:lpstr>
      <vt:lpstr>VẬN HÀNH HỆ THỐNG CO2   </vt:lpstr>
      <vt:lpstr>VẬN HÀNH HỆ THỐNG CO2   </vt:lpstr>
      <vt:lpstr>VẬN HÀNH HỆ THỐNG CO2   </vt:lpstr>
      <vt:lpstr>VẬN HÀNH HỆ THỐNG CO2   </vt:lpstr>
      <vt:lpstr>VẬN HÀNH HỆ THỐNG CO2   </vt:lpstr>
      <vt:lpstr>VẬN HÀNH HỆ THỐNG CO2   </vt:lpstr>
      <vt:lpstr>ĐẦU TƯ HỆ THỐNG KHÍ NITO   </vt:lpstr>
      <vt:lpstr>OXY VÀ TPO   </vt:lpstr>
      <vt:lpstr>PowerPoint Presentation</vt:lpstr>
      <vt:lpstr>PHẦN MỀM QUẢN LÝ THỰC THI SẢN XUẤT   </vt:lpstr>
      <vt:lpstr>NGUYÊN VẬT LIỆU</vt:lpstr>
      <vt:lpstr>NĂNG LƯỢNG </vt:lpstr>
      <vt:lpstr>NĂNG LƯỢNG </vt:lpstr>
      <vt:lpstr>NĂNG LƯỢNG </vt:lpstr>
      <vt:lpstr>NĂNG LƯỢNG </vt:lpstr>
      <vt:lpstr>PowerPoint Presentation</vt:lpstr>
      <vt:lpstr>PHÁT THẢI KHÍ THẢI NHÀ KÍNH</vt:lpstr>
      <vt:lpstr>PHÁT THẢI KHÍ THẢI NHÀ KÍNH</vt:lpstr>
      <vt:lpstr>PHÁT THẢI KHÍ THẢI NHÀ KÍNH</vt:lpstr>
      <vt:lpstr>PHÁT THẢI KHÍ THẢI NHÀ KÍNH</vt:lpstr>
      <vt:lpstr>THẤT THOÁT NƯỚC</vt:lpstr>
      <vt:lpstr>THẤT THOÁT NƯỚC</vt:lpstr>
      <vt:lpstr>THẤT THOÁT NƯỚC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Dinh Nguyen Thi Huong - CM/HO</dc:creator>
  <cp:lastModifiedBy>Dao An Quang - TC/HO</cp:lastModifiedBy>
  <cp:revision>165</cp:revision>
  <cp:lastPrinted>2023-08-14T03:55:06Z</cp:lastPrinted>
  <dcterms:modified xsi:type="dcterms:W3CDTF">2024-09-18T03:55:12Z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0x0101007B79AED59B251E4994EBF242F0C9A524</vt:lpwstr>
  </property>
</Properties>
</file>